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8" autoAdjust="0"/>
    <p:restoredTop sz="94708"/>
  </p:normalViewPr>
  <p:slideViewPr>
    <p:cSldViewPr snapToGrid="0" snapToObjects="1">
      <p:cViewPr varScale="1">
        <p:scale>
          <a:sx n="200" d="100"/>
          <a:sy n="200" d="100"/>
        </p:scale>
        <p:origin x="664" y="17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65" d="100"/>
          <a:sy n="165" d="100"/>
        </p:scale>
        <p:origin x="372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20-12-2023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9144000" cy="4063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063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0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"/>
            <a:ext cx="9144000" cy="40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406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1"/>
            <a:ext cx="4548957" cy="4064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578883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068000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1"/>
            <a:ext cx="8326437" cy="30666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062" y="4606927"/>
            <a:ext cx="3333537" cy="470245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60000" y="4810045"/>
            <a:ext cx="3085641" cy="19092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 i="0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  <p:pic>
        <p:nvPicPr>
          <p:cNvPr id="10" name="Afbeelding 9" descr="Afbeelding met tekst, Lettertype, logo, cirkel&#10;&#10;Automatisch gegenereerde beschrijving">
            <a:extLst>
              <a:ext uri="{FF2B5EF4-FFF2-40B4-BE49-F238E27FC236}">
                <a16:creationId xmlns:a16="http://schemas.microsoft.com/office/drawing/2014/main" id="{129525D4-F826-6E5A-E1E2-E174FD37FD4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60000" y="4186614"/>
            <a:ext cx="547997" cy="55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17F963C-6FEF-1D43-9F60-CF1650986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/>
              <a:t>Date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Research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44</Words>
  <Application>Microsoft Macintosh PowerPoint</Application>
  <PresentationFormat>Diavoorstelling (16:9)</PresentationFormat>
  <Paragraphs>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Grande</vt:lpstr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Mariken van (BU)</cp:lastModifiedBy>
  <cp:revision>72</cp:revision>
  <cp:lastPrinted>2016-01-22T13:02:05Z</cp:lastPrinted>
  <dcterms:created xsi:type="dcterms:W3CDTF">2016-01-20T13:07:02Z</dcterms:created>
  <dcterms:modified xsi:type="dcterms:W3CDTF">2023-12-20T11:01:03Z</dcterms:modified>
  <cp:category/>
</cp:coreProperties>
</file>