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4232" y="-16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0"/>
            <a:ext cx="4548957" cy="414073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655618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4176000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10613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73257"/>
            <a:ext cx="3333537" cy="47024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0000" y="4855251"/>
            <a:ext cx="3085641" cy="19092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i="0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  <p:pic>
        <p:nvPicPr>
          <p:cNvPr id="6" name="Afbeelding 5" descr="CARIM_LOGO PP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91" y="4246979"/>
            <a:ext cx="625267" cy="58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32</Words>
  <Application>Microsoft Macintosh PowerPoint</Application>
  <PresentationFormat>Diavoorstelling (16:9)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64</cp:revision>
  <cp:lastPrinted>2016-01-22T13:02:05Z</cp:lastPrinted>
  <dcterms:created xsi:type="dcterms:W3CDTF">2016-01-20T13:07:02Z</dcterms:created>
  <dcterms:modified xsi:type="dcterms:W3CDTF">2019-11-19T11:44:19Z</dcterms:modified>
  <cp:category/>
</cp:coreProperties>
</file>