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701" r:id="rId2"/>
    <p:sldMasterId id="2147483678" r:id="rId3"/>
    <p:sldMasterId id="2147483691" r:id="rId4"/>
  </p:sldMasterIdLst>
  <p:notesMasterIdLst>
    <p:notesMasterId r:id="rId47"/>
  </p:notesMasterIdLst>
  <p:sldIdLst>
    <p:sldId id="259" r:id="rId5"/>
    <p:sldId id="262" r:id="rId6"/>
    <p:sldId id="261" r:id="rId7"/>
    <p:sldId id="1113" r:id="rId8"/>
    <p:sldId id="1087" r:id="rId9"/>
    <p:sldId id="1092" r:id="rId10"/>
    <p:sldId id="1101" r:id="rId11"/>
    <p:sldId id="1102" r:id="rId12"/>
    <p:sldId id="1089" r:id="rId13"/>
    <p:sldId id="1119" r:id="rId14"/>
    <p:sldId id="1114" r:id="rId15"/>
    <p:sldId id="1099" r:id="rId16"/>
    <p:sldId id="1100" r:id="rId17"/>
    <p:sldId id="1064" r:id="rId18"/>
    <p:sldId id="1098" r:id="rId19"/>
    <p:sldId id="1065" r:id="rId20"/>
    <p:sldId id="1066" r:id="rId21"/>
    <p:sldId id="1067" r:id="rId22"/>
    <p:sldId id="1068" r:id="rId23"/>
    <p:sldId id="1069" r:id="rId24"/>
    <p:sldId id="1070" r:id="rId25"/>
    <p:sldId id="1071" r:id="rId26"/>
    <p:sldId id="1072" r:id="rId27"/>
    <p:sldId id="1073" r:id="rId28"/>
    <p:sldId id="1074" r:id="rId29"/>
    <p:sldId id="1075" r:id="rId30"/>
    <p:sldId id="1076" r:id="rId31"/>
    <p:sldId id="1106" r:id="rId32"/>
    <p:sldId id="1104" r:id="rId33"/>
    <p:sldId id="1079" r:id="rId34"/>
    <p:sldId id="1108" r:id="rId35"/>
    <p:sldId id="1121" r:id="rId36"/>
    <p:sldId id="1118" r:id="rId37"/>
    <p:sldId id="1081" r:id="rId38"/>
    <p:sldId id="1082" r:id="rId39"/>
    <p:sldId id="1110" r:id="rId40"/>
    <p:sldId id="1111" r:id="rId41"/>
    <p:sldId id="1112" r:id="rId42"/>
    <p:sldId id="1120" r:id="rId43"/>
    <p:sldId id="1122" r:id="rId44"/>
    <p:sldId id="305" r:id="rId45"/>
    <p:sldId id="260" r:id="rId46"/>
  </p:sldIdLst>
  <p:sldSz cx="12192000" cy="6858000"/>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B4B"/>
    <a:srgbClr val="0083B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197"/>
    <p:restoredTop sz="94694"/>
  </p:normalViewPr>
  <p:slideViewPr>
    <p:cSldViewPr snapToGrid="0" snapToObjects="1">
      <p:cViewPr varScale="1">
        <p:scale>
          <a:sx n="65" d="100"/>
          <a:sy n="65" d="100"/>
        </p:scale>
        <p:origin x="408" y="40"/>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2" d="100"/>
          <a:sy n="82" d="100"/>
        </p:scale>
        <p:origin x="3352"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63176-7B2D-CC4F-9BE6-ACCF7CA2EB2F}" type="datetimeFigureOut">
              <a:rPr lang="nl-NL" smtClean="0"/>
              <a:t>8-9-2021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14C11E-AB73-F041-98C1-E3893B6C52D4}" type="slidenum">
              <a:rPr lang="nl-NL" smtClean="0"/>
              <a:t>‹#›</a:t>
            </a:fld>
            <a:endParaRPr lang="nl-NL"/>
          </a:p>
        </p:txBody>
      </p:sp>
    </p:spTree>
    <p:extLst>
      <p:ext uri="{BB962C8B-B14F-4D97-AF65-F5344CB8AC3E}">
        <p14:creationId xmlns:p14="http://schemas.microsoft.com/office/powerpoint/2010/main" val="1074013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en-US"/>
          </a:p>
        </p:txBody>
      </p:sp>
    </p:spTree>
    <p:extLst>
      <p:ext uri="{BB962C8B-B14F-4D97-AF65-F5344CB8AC3E}">
        <p14:creationId xmlns:p14="http://schemas.microsoft.com/office/powerpoint/2010/main" val="2292535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A4E6AC9-3C91-45BA-8BCC-356F8ED5944F}" type="slidenum">
              <a:rPr lang="nl-NL" altLang="en-US" smtClean="0">
                <a:solidFill>
                  <a:srgbClr val="001C3D"/>
                </a:solidFill>
                <a:latin typeface="Verdana" pitchFamily="34" charset="0"/>
              </a:rPr>
              <a:pPr>
                <a:spcBef>
                  <a:spcPct val="0"/>
                </a:spcBef>
              </a:pPr>
              <a:t>29</a:t>
            </a:fld>
            <a:endParaRPr lang="nl-NL" altLang="en-US">
              <a:solidFill>
                <a:srgbClr val="001C3D"/>
              </a:solidFill>
              <a:latin typeface="Verdana" pitchFamily="34" charset="0"/>
            </a:endParaRPr>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xfrm>
            <a:off x="906887" y="4716745"/>
            <a:ext cx="4983903" cy="4466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658" tIns="48329" rIns="96658" bIns="48329" numCol="1" anchor="t" anchorCtr="0" compatLnSpc="1">
            <a:prstTxWarp prst="textNoShape">
              <a:avLst/>
            </a:prstTxWarp>
          </a:bodyPr>
          <a:lstStyle/>
          <a:p>
            <a:pPr eaLnBrk="1" hangingPunct="1">
              <a:spcBef>
                <a:spcPct val="0"/>
              </a:spcBef>
            </a:pPr>
            <a:endParaRPr lang="nl-NL" altLang="en-US"/>
          </a:p>
        </p:txBody>
      </p:sp>
    </p:spTree>
    <p:extLst>
      <p:ext uri="{BB962C8B-B14F-4D97-AF65-F5344CB8AC3E}">
        <p14:creationId xmlns:p14="http://schemas.microsoft.com/office/powerpoint/2010/main" val="4132956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D74907F5-FC41-4D2E-AE78-39331F7CD7DF}" type="slidenum">
              <a:rPr lang="nl-NL" altLang="en-US" smtClean="0">
                <a:solidFill>
                  <a:srgbClr val="001C3D"/>
                </a:solidFill>
                <a:latin typeface="Verdana" pitchFamily="34" charset="0"/>
              </a:rPr>
              <a:pPr>
                <a:spcBef>
                  <a:spcPct val="0"/>
                </a:spcBef>
              </a:pPr>
              <a:t>30</a:t>
            </a:fld>
            <a:endParaRPr lang="nl-NL" altLang="en-US">
              <a:solidFill>
                <a:srgbClr val="001C3D"/>
              </a:solidFill>
              <a:latin typeface="Verdana" pitchFamily="34" charset="0"/>
            </a:endParaRPr>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Rectangle 3"/>
          <p:cNvSpPr>
            <a:spLocks noGrp="1" noChangeArrowheads="1"/>
          </p:cNvSpPr>
          <p:nvPr>
            <p:ph type="body" idx="1"/>
          </p:nvPr>
        </p:nvSpPr>
        <p:spPr bwMode="auto">
          <a:xfrm>
            <a:off x="906887" y="4716745"/>
            <a:ext cx="4983903" cy="4466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658" tIns="48329" rIns="96658" bIns="48329" numCol="1" anchor="t" anchorCtr="0" compatLnSpc="1">
            <a:prstTxWarp prst="textNoShape">
              <a:avLst/>
            </a:prstTxWarp>
          </a:bodyPr>
          <a:lstStyle/>
          <a:p>
            <a:pPr eaLnBrk="1" hangingPunct="1">
              <a:spcBef>
                <a:spcPct val="0"/>
              </a:spcBef>
            </a:pPr>
            <a:endParaRPr lang="nl-NL" altLang="en-US"/>
          </a:p>
        </p:txBody>
      </p:sp>
    </p:spTree>
    <p:extLst>
      <p:ext uri="{BB962C8B-B14F-4D97-AF65-F5344CB8AC3E}">
        <p14:creationId xmlns:p14="http://schemas.microsoft.com/office/powerpoint/2010/main" val="3031696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D74907F5-FC41-4D2E-AE78-39331F7CD7DF}" type="slidenum">
              <a:rPr lang="nl-NL" altLang="en-US" smtClean="0">
                <a:solidFill>
                  <a:srgbClr val="001C3D"/>
                </a:solidFill>
                <a:latin typeface="Verdana" pitchFamily="34" charset="0"/>
              </a:rPr>
              <a:pPr>
                <a:spcBef>
                  <a:spcPct val="0"/>
                </a:spcBef>
              </a:pPr>
              <a:t>31</a:t>
            </a:fld>
            <a:endParaRPr lang="nl-NL" altLang="en-US">
              <a:solidFill>
                <a:srgbClr val="001C3D"/>
              </a:solidFill>
              <a:latin typeface="Verdana" pitchFamily="34" charset="0"/>
            </a:endParaRPr>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Rectangle 3"/>
          <p:cNvSpPr>
            <a:spLocks noGrp="1" noChangeArrowheads="1"/>
          </p:cNvSpPr>
          <p:nvPr>
            <p:ph type="body" idx="1"/>
          </p:nvPr>
        </p:nvSpPr>
        <p:spPr bwMode="auto">
          <a:xfrm>
            <a:off x="906887" y="4716745"/>
            <a:ext cx="4983903" cy="4466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658" tIns="48329" rIns="96658" bIns="48329" numCol="1" anchor="t" anchorCtr="0" compatLnSpc="1">
            <a:prstTxWarp prst="textNoShape">
              <a:avLst/>
            </a:prstTxWarp>
          </a:bodyPr>
          <a:lstStyle/>
          <a:p>
            <a:pPr eaLnBrk="1" hangingPunct="1">
              <a:spcBef>
                <a:spcPct val="0"/>
              </a:spcBef>
            </a:pPr>
            <a:endParaRPr lang="nl-NL" altLang="en-US"/>
          </a:p>
        </p:txBody>
      </p:sp>
    </p:spTree>
    <p:extLst>
      <p:ext uri="{BB962C8B-B14F-4D97-AF65-F5344CB8AC3E}">
        <p14:creationId xmlns:p14="http://schemas.microsoft.com/office/powerpoint/2010/main" val="553713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en-US"/>
          </a:p>
        </p:txBody>
      </p:sp>
    </p:spTree>
    <p:extLst>
      <p:ext uri="{BB962C8B-B14F-4D97-AF65-F5344CB8AC3E}">
        <p14:creationId xmlns:p14="http://schemas.microsoft.com/office/powerpoint/2010/main" val="1633354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en-US"/>
          </a:p>
        </p:txBody>
      </p:sp>
    </p:spTree>
    <p:extLst>
      <p:ext uri="{BB962C8B-B14F-4D97-AF65-F5344CB8AC3E}">
        <p14:creationId xmlns:p14="http://schemas.microsoft.com/office/powerpoint/2010/main" val="2620644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en-US"/>
          </a:p>
        </p:txBody>
      </p:sp>
    </p:spTree>
    <p:extLst>
      <p:ext uri="{BB962C8B-B14F-4D97-AF65-F5344CB8AC3E}">
        <p14:creationId xmlns:p14="http://schemas.microsoft.com/office/powerpoint/2010/main" val="698269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en-US"/>
          </a:p>
        </p:txBody>
      </p:sp>
    </p:spTree>
    <p:extLst>
      <p:ext uri="{BB962C8B-B14F-4D97-AF65-F5344CB8AC3E}">
        <p14:creationId xmlns:p14="http://schemas.microsoft.com/office/powerpoint/2010/main" val="1115873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en-US"/>
          </a:p>
        </p:txBody>
      </p:sp>
    </p:spTree>
    <p:extLst>
      <p:ext uri="{BB962C8B-B14F-4D97-AF65-F5344CB8AC3E}">
        <p14:creationId xmlns:p14="http://schemas.microsoft.com/office/powerpoint/2010/main" val="3548189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en-US"/>
          </a:p>
        </p:txBody>
      </p:sp>
    </p:spTree>
    <p:extLst>
      <p:ext uri="{BB962C8B-B14F-4D97-AF65-F5344CB8AC3E}">
        <p14:creationId xmlns:p14="http://schemas.microsoft.com/office/powerpoint/2010/main" val="3781807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A10213B-F561-49A1-87F8-991AACB1A9D8}" type="slidenum">
              <a:rPr lang="nl-NL" altLang="en-US" smtClean="0">
                <a:solidFill>
                  <a:srgbClr val="001C3D"/>
                </a:solidFill>
                <a:latin typeface="Verdana" pitchFamily="34" charset="0"/>
              </a:rPr>
              <a:pPr>
                <a:spcBef>
                  <a:spcPct val="0"/>
                </a:spcBef>
              </a:pPr>
              <a:t>26</a:t>
            </a:fld>
            <a:endParaRPr lang="nl-NL" altLang="en-US">
              <a:solidFill>
                <a:srgbClr val="001C3D"/>
              </a:solidFill>
              <a:latin typeface="Verdana" pitchFamily="34" charset="0"/>
            </a:endParaRPr>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xfrm>
            <a:off x="906887" y="4716745"/>
            <a:ext cx="4983903" cy="4466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658" tIns="48329" rIns="96658" bIns="48329" numCol="1" anchor="t" anchorCtr="0" compatLnSpc="1">
            <a:prstTxWarp prst="textNoShape">
              <a:avLst/>
            </a:prstTxWarp>
          </a:bodyPr>
          <a:lstStyle/>
          <a:p>
            <a:pPr eaLnBrk="1" hangingPunct="1">
              <a:spcBef>
                <a:spcPct val="0"/>
              </a:spcBef>
            </a:pPr>
            <a:endParaRPr lang="nl-NL" altLang="en-US"/>
          </a:p>
        </p:txBody>
      </p:sp>
    </p:spTree>
    <p:extLst>
      <p:ext uri="{BB962C8B-B14F-4D97-AF65-F5344CB8AC3E}">
        <p14:creationId xmlns:p14="http://schemas.microsoft.com/office/powerpoint/2010/main" val="2537925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D0AB224F-3F94-47C7-A9DD-01F7F93A9D16}" type="slidenum">
              <a:rPr lang="nl-NL" altLang="en-US" smtClean="0">
                <a:solidFill>
                  <a:srgbClr val="001C3D"/>
                </a:solidFill>
                <a:latin typeface="Verdana" pitchFamily="34" charset="0"/>
              </a:rPr>
              <a:pPr>
                <a:spcBef>
                  <a:spcPct val="0"/>
                </a:spcBef>
              </a:pPr>
              <a:t>28</a:t>
            </a:fld>
            <a:endParaRPr lang="nl-NL" altLang="en-US">
              <a:solidFill>
                <a:srgbClr val="001C3D"/>
              </a:solidFill>
              <a:latin typeface="Verdana" pitchFamily="34" charset="0"/>
            </a:endParaRPr>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p:cNvSpPr>
            <a:spLocks noGrp="1" noChangeArrowheads="1"/>
          </p:cNvSpPr>
          <p:nvPr>
            <p:ph type="body" idx="1"/>
          </p:nvPr>
        </p:nvSpPr>
        <p:spPr bwMode="auto">
          <a:xfrm>
            <a:off x="906887" y="4716745"/>
            <a:ext cx="4983903" cy="4466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658" tIns="48329" rIns="96658" bIns="48329" numCol="1" anchor="t" anchorCtr="0" compatLnSpc="1">
            <a:prstTxWarp prst="textNoShape">
              <a:avLst/>
            </a:prstTxWarp>
          </a:bodyPr>
          <a:lstStyle/>
          <a:p>
            <a:pPr eaLnBrk="1" hangingPunct="1">
              <a:spcBef>
                <a:spcPct val="0"/>
              </a:spcBef>
            </a:pPr>
            <a:endParaRPr lang="nl-NL" altLang="en-US"/>
          </a:p>
        </p:txBody>
      </p:sp>
    </p:spTree>
    <p:extLst>
      <p:ext uri="{BB962C8B-B14F-4D97-AF65-F5344CB8AC3E}">
        <p14:creationId xmlns:p14="http://schemas.microsoft.com/office/powerpoint/2010/main" val="10214443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14.png"/><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CD317E69-9844-BC44-A8DD-EAD225477565}"/>
              </a:ext>
            </a:extLst>
          </p:cNvPr>
          <p:cNvSpPr/>
          <p:nvPr userDrawn="1"/>
        </p:nvSpPr>
        <p:spPr>
          <a:xfrm>
            <a:off x="1097280" y="707136"/>
            <a:ext cx="10911840" cy="5949696"/>
          </a:xfrm>
          <a:prstGeom prst="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 name="Vijfhoek 1">
            <a:extLst>
              <a:ext uri="{FF2B5EF4-FFF2-40B4-BE49-F238E27FC236}">
                <a16:creationId xmlns:a16="http://schemas.microsoft.com/office/drawing/2014/main" id="{75D38EA3-3274-4845-BEB4-54265E8EAA7C}"/>
              </a:ext>
            </a:extLst>
          </p:cNvPr>
          <p:cNvSpPr/>
          <p:nvPr userDrawn="1"/>
        </p:nvSpPr>
        <p:spPr>
          <a:xfrm>
            <a:off x="182880" y="707136"/>
            <a:ext cx="7498080" cy="5949696"/>
          </a:xfrm>
          <a:prstGeom prst="homePlate">
            <a:avLst>
              <a:gd name="adj" fmla="val 64959"/>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5" name="Afbeelding 4">
            <a:extLst>
              <a:ext uri="{FF2B5EF4-FFF2-40B4-BE49-F238E27FC236}">
                <a16:creationId xmlns:a16="http://schemas.microsoft.com/office/drawing/2014/main" id="{44BD0286-A5E5-C14D-9F98-DE68A92F348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14322" y="972094"/>
            <a:ext cx="4348671" cy="5256713"/>
          </a:xfrm>
          <a:prstGeom prst="rect">
            <a:avLst/>
          </a:prstGeom>
        </p:spPr>
      </p:pic>
      <p:pic>
        <p:nvPicPr>
          <p:cNvPr id="7" name="Afbeelding 6">
            <a:extLst>
              <a:ext uri="{FF2B5EF4-FFF2-40B4-BE49-F238E27FC236}">
                <a16:creationId xmlns:a16="http://schemas.microsoft.com/office/drawing/2014/main" id="{2358B31F-9F85-724D-A0AF-15772186C7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2880" y="160431"/>
            <a:ext cx="2558456" cy="371175"/>
          </a:xfrm>
          <a:prstGeom prst="rect">
            <a:avLst/>
          </a:prstGeom>
        </p:spPr>
      </p:pic>
      <p:pic>
        <p:nvPicPr>
          <p:cNvPr id="13" name="Afbeelding 12">
            <a:extLst>
              <a:ext uri="{FF2B5EF4-FFF2-40B4-BE49-F238E27FC236}">
                <a16:creationId xmlns:a16="http://schemas.microsoft.com/office/drawing/2014/main" id="{55DCA1A1-6FD5-484B-843B-35E0A82D808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69032" y="5569686"/>
            <a:ext cx="3552015" cy="752431"/>
          </a:xfrm>
          <a:prstGeom prst="rect">
            <a:avLst/>
          </a:prstGeom>
        </p:spPr>
      </p:pic>
      <p:sp>
        <p:nvSpPr>
          <p:cNvPr id="11" name="Titel 1"/>
          <p:cNvSpPr>
            <a:spLocks noGrp="1"/>
          </p:cNvSpPr>
          <p:nvPr>
            <p:ph type="ctrTitle" hasCustomPrompt="1"/>
          </p:nvPr>
        </p:nvSpPr>
        <p:spPr>
          <a:xfrm>
            <a:off x="633600" y="2172930"/>
            <a:ext cx="10363200" cy="1427521"/>
          </a:xfrm>
          <a:prstGeom prst="rect">
            <a:avLst/>
          </a:prstGeom>
        </p:spPr>
        <p:txBody>
          <a:bodyPr/>
          <a:lstStyle>
            <a:lvl1pPr>
              <a:defRPr sz="3200">
                <a:solidFill>
                  <a:schemeClr val="bg1"/>
                </a:solidFill>
              </a:defRPr>
            </a:lvl1pPr>
          </a:lstStyle>
          <a:p>
            <a:r>
              <a:rPr lang="nl-NL" dirty="0"/>
              <a:t>Titelstijl van model bewerken</a:t>
            </a:r>
          </a:p>
        </p:txBody>
      </p:sp>
      <p:sp>
        <p:nvSpPr>
          <p:cNvPr id="12" name="Subtitel 2"/>
          <p:cNvSpPr>
            <a:spLocks noGrp="1"/>
          </p:cNvSpPr>
          <p:nvPr>
            <p:ph type="subTitle" idx="1" hasCustomPrompt="1"/>
          </p:nvPr>
        </p:nvSpPr>
        <p:spPr>
          <a:xfrm>
            <a:off x="633600" y="3886201"/>
            <a:ext cx="10363200" cy="1403555"/>
          </a:xfrm>
          <a:prstGeom prst="rect">
            <a:avLst/>
          </a:prstGeo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Tree>
    <p:extLst>
      <p:ext uri="{BB962C8B-B14F-4D97-AF65-F5344CB8AC3E}">
        <p14:creationId xmlns:p14="http://schemas.microsoft.com/office/powerpoint/2010/main" val="989964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lumns slide YELLOW">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0FD18D08-E865-8A49-B348-BEBA30F5AA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3159" y="6146428"/>
            <a:ext cx="3522494" cy="573919"/>
          </a:xfrm>
          <a:prstGeom prst="rect">
            <a:avLst/>
          </a:prstGeom>
        </p:spPr>
      </p:pic>
      <p:pic>
        <p:nvPicPr>
          <p:cNvPr id="8" name="Afbeelding 7">
            <a:extLst>
              <a:ext uri="{FF2B5EF4-FFF2-40B4-BE49-F238E27FC236}">
                <a16:creationId xmlns:a16="http://schemas.microsoft.com/office/drawing/2014/main" id="{87D48A91-00F9-8D46-B4B8-10328892A26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175015" y="0"/>
            <a:ext cx="2016985" cy="1386508"/>
          </a:xfrm>
          <a:prstGeom prst="rect">
            <a:avLst/>
          </a:prstGeom>
        </p:spPr>
      </p:pic>
      <p:sp>
        <p:nvSpPr>
          <p:cNvPr id="2" name="Titel 1"/>
          <p:cNvSpPr>
            <a:spLocks noGrp="1"/>
          </p:cNvSpPr>
          <p:nvPr>
            <p:ph type="title"/>
          </p:nvPr>
        </p:nvSpPr>
        <p:spPr>
          <a:xfrm>
            <a:off x="633601" y="496800"/>
            <a:ext cx="10962052" cy="1143000"/>
          </a:xfrm>
          <a:prstGeom prst="rect">
            <a:avLst/>
          </a:prstGeom>
        </p:spPr>
        <p:txBody>
          <a:bodyPr/>
          <a:lstStyle>
            <a:lvl1pPr>
              <a:defRPr>
                <a:solidFill>
                  <a:schemeClr val="tx2"/>
                </a:solidFill>
              </a:defRPr>
            </a:lvl1pPr>
          </a:lstStyle>
          <a:p>
            <a:r>
              <a:rPr lang="nl-NL" dirty="0"/>
              <a:t>Titelstijl van model bewerken</a:t>
            </a:r>
          </a:p>
        </p:txBody>
      </p:sp>
      <p:sp>
        <p:nvSpPr>
          <p:cNvPr id="3" name="Tijdelijke aanduiding voor inhoud 2"/>
          <p:cNvSpPr>
            <a:spLocks noGrp="1"/>
          </p:cNvSpPr>
          <p:nvPr>
            <p:ph sz="half" idx="1"/>
          </p:nvPr>
        </p:nvSpPr>
        <p:spPr>
          <a:xfrm>
            <a:off x="633600" y="1966453"/>
            <a:ext cx="5347433" cy="3991896"/>
          </a:xfrm>
          <a:prstGeom prst="rect">
            <a:avLst/>
          </a:prstGeom>
        </p:spPr>
        <p:txBody>
          <a:bodyPr/>
          <a:lstStyle>
            <a:lvl1pPr>
              <a:buClr>
                <a:schemeClr val="tx2"/>
              </a:buClr>
              <a:defRPr sz="2000"/>
            </a:lvl1pPr>
            <a:lvl2pPr>
              <a:buClr>
                <a:schemeClr val="tx2"/>
              </a:buClr>
              <a:defRPr sz="1800"/>
            </a:lvl2pPr>
            <a:lvl3pPr>
              <a:buClr>
                <a:schemeClr val="tx2"/>
              </a:buClr>
              <a:defRPr sz="1600"/>
            </a:lvl3pPr>
            <a:lvl4pPr>
              <a:buClr>
                <a:schemeClr val="tx2"/>
              </a:buClr>
              <a:defRPr sz="1400"/>
            </a:lvl4pPr>
            <a:lvl5pPr>
              <a:buClr>
                <a:schemeClr val="tx2"/>
              </a:buClr>
              <a:defRPr sz="1200"/>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197599" y="1966451"/>
            <a:ext cx="5398052" cy="3991897"/>
          </a:xfrm>
          <a:prstGeom prst="rect">
            <a:avLst/>
          </a:prstGeom>
        </p:spPr>
        <p:txBody>
          <a:bodyPr/>
          <a:lstStyle>
            <a:lvl1pPr>
              <a:buClr>
                <a:schemeClr val="tx2"/>
              </a:buClr>
              <a:defRPr sz="2000"/>
            </a:lvl1pPr>
            <a:lvl2pPr>
              <a:buClr>
                <a:schemeClr val="tx2"/>
              </a:buClr>
              <a:defRPr sz="1800"/>
            </a:lvl2pPr>
            <a:lvl3pPr>
              <a:buClr>
                <a:schemeClr val="tx2"/>
              </a:buClr>
              <a:defRPr sz="1600"/>
            </a:lvl3pPr>
            <a:lvl4pPr>
              <a:buClr>
                <a:schemeClr val="tx2"/>
              </a:buClr>
              <a:defRPr sz="1400"/>
            </a:lvl4pPr>
            <a:lvl5pPr>
              <a:buClr>
                <a:schemeClr val="tx2"/>
              </a:buClr>
              <a:defRPr sz="1200"/>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2" name="Tijdelijke aanduiding voor dianummer 5"/>
          <p:cNvSpPr>
            <a:spLocks noGrp="1"/>
          </p:cNvSpPr>
          <p:nvPr>
            <p:ph type="sldNum" sz="quarter" idx="4"/>
          </p:nvPr>
        </p:nvSpPr>
        <p:spPr>
          <a:xfrm>
            <a:off x="633601" y="6356351"/>
            <a:ext cx="1740396" cy="307777"/>
          </a:xfrm>
          <a:prstGeom prst="rect">
            <a:avLst/>
          </a:prstGeom>
        </p:spPr>
        <p:txBody>
          <a:bodyPr/>
          <a:lstStyle>
            <a:lvl1pPr>
              <a:defRPr sz="1400">
                <a:solidFill>
                  <a:schemeClr val="tx2"/>
                </a:solidFill>
              </a:defRPr>
            </a:lvl1pPr>
          </a:lstStyle>
          <a:p>
            <a:fld id="{E7C809B5-0D25-3D4C-8F4F-28EAD496B097}" type="slidenum">
              <a:rPr lang="nl-NL" smtClean="0"/>
              <a:pPr/>
              <a:t>‹#›</a:t>
            </a:fld>
            <a:endParaRPr lang="nl-NL" dirty="0"/>
          </a:p>
        </p:txBody>
      </p:sp>
    </p:spTree>
    <p:extLst>
      <p:ext uri="{BB962C8B-B14F-4D97-AF65-F5344CB8AC3E}">
        <p14:creationId xmlns:p14="http://schemas.microsoft.com/office/powerpoint/2010/main" val="3352997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lumns slide GREEN">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0FD18D08-E865-8A49-B348-BEBA30F5AA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3159" y="6146428"/>
            <a:ext cx="3522494" cy="573919"/>
          </a:xfrm>
          <a:prstGeom prst="rect">
            <a:avLst/>
          </a:prstGeom>
        </p:spPr>
      </p:pic>
      <p:pic>
        <p:nvPicPr>
          <p:cNvPr id="8" name="Afbeelding 7">
            <a:extLst>
              <a:ext uri="{FF2B5EF4-FFF2-40B4-BE49-F238E27FC236}">
                <a16:creationId xmlns:a16="http://schemas.microsoft.com/office/drawing/2014/main" id="{87D48A91-00F9-8D46-B4B8-10328892A26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175015" y="0"/>
            <a:ext cx="2016985" cy="1386508"/>
          </a:xfrm>
          <a:prstGeom prst="rect">
            <a:avLst/>
          </a:prstGeom>
        </p:spPr>
      </p:pic>
      <p:sp>
        <p:nvSpPr>
          <p:cNvPr id="2" name="Titel 1"/>
          <p:cNvSpPr>
            <a:spLocks noGrp="1"/>
          </p:cNvSpPr>
          <p:nvPr>
            <p:ph type="title"/>
          </p:nvPr>
        </p:nvSpPr>
        <p:spPr>
          <a:xfrm>
            <a:off x="633601" y="496800"/>
            <a:ext cx="10962052" cy="1143000"/>
          </a:xfrm>
          <a:prstGeom prst="rect">
            <a:avLst/>
          </a:prstGeom>
        </p:spPr>
        <p:txBody>
          <a:bodyPr/>
          <a:lstStyle>
            <a:lvl1pPr>
              <a:defRPr>
                <a:solidFill>
                  <a:schemeClr val="accent3"/>
                </a:solidFill>
              </a:defRPr>
            </a:lvl1pPr>
          </a:lstStyle>
          <a:p>
            <a:r>
              <a:rPr lang="nl-NL" dirty="0"/>
              <a:t>Titelstijl van model bewerken</a:t>
            </a:r>
          </a:p>
        </p:txBody>
      </p:sp>
      <p:sp>
        <p:nvSpPr>
          <p:cNvPr id="3" name="Tijdelijke aanduiding voor inhoud 2"/>
          <p:cNvSpPr>
            <a:spLocks noGrp="1"/>
          </p:cNvSpPr>
          <p:nvPr>
            <p:ph sz="half" idx="1"/>
          </p:nvPr>
        </p:nvSpPr>
        <p:spPr>
          <a:xfrm>
            <a:off x="633600" y="1966453"/>
            <a:ext cx="5347433" cy="3991896"/>
          </a:xfrm>
          <a:prstGeom prst="rect">
            <a:avLst/>
          </a:prstGeom>
        </p:spPr>
        <p:txBody>
          <a:bodyPr/>
          <a:lstStyle>
            <a:lvl1pPr>
              <a:buClr>
                <a:schemeClr val="accent3"/>
              </a:buClr>
              <a:defRPr sz="2000"/>
            </a:lvl1pPr>
            <a:lvl2pPr>
              <a:buClr>
                <a:schemeClr val="accent3"/>
              </a:buClr>
              <a:defRPr sz="1800"/>
            </a:lvl2pPr>
            <a:lvl3pPr>
              <a:buClr>
                <a:schemeClr val="accent3"/>
              </a:buClr>
              <a:defRPr sz="1600"/>
            </a:lvl3pPr>
            <a:lvl4pPr>
              <a:buClr>
                <a:schemeClr val="accent3"/>
              </a:buClr>
              <a:defRPr sz="1400"/>
            </a:lvl4pPr>
            <a:lvl5pPr>
              <a:buClr>
                <a:schemeClr val="accent3"/>
              </a:buClr>
              <a:defRPr sz="1200"/>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197599" y="1966451"/>
            <a:ext cx="5398052" cy="3991897"/>
          </a:xfrm>
          <a:prstGeom prst="rect">
            <a:avLst/>
          </a:prstGeom>
        </p:spPr>
        <p:txBody>
          <a:bodyPr/>
          <a:lstStyle>
            <a:lvl1pPr>
              <a:buClr>
                <a:schemeClr val="accent3"/>
              </a:buClr>
              <a:defRPr sz="2000"/>
            </a:lvl1pPr>
            <a:lvl2pPr>
              <a:buClr>
                <a:schemeClr val="accent3"/>
              </a:buClr>
              <a:defRPr sz="1800"/>
            </a:lvl2pPr>
            <a:lvl3pPr>
              <a:buClr>
                <a:schemeClr val="accent3"/>
              </a:buClr>
              <a:defRPr sz="1600"/>
            </a:lvl3pPr>
            <a:lvl4pPr>
              <a:buClr>
                <a:schemeClr val="accent3"/>
              </a:buClr>
              <a:defRPr sz="1400"/>
            </a:lvl4pPr>
            <a:lvl5pPr>
              <a:buClr>
                <a:schemeClr val="accent3"/>
              </a:buClr>
              <a:defRPr sz="1200"/>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2" name="Tijdelijke aanduiding voor dianummer 5"/>
          <p:cNvSpPr>
            <a:spLocks noGrp="1"/>
          </p:cNvSpPr>
          <p:nvPr>
            <p:ph type="sldNum" sz="quarter" idx="4"/>
          </p:nvPr>
        </p:nvSpPr>
        <p:spPr>
          <a:xfrm>
            <a:off x="633601" y="6356351"/>
            <a:ext cx="1740396" cy="307777"/>
          </a:xfrm>
          <a:prstGeom prst="rect">
            <a:avLst/>
          </a:prstGeom>
        </p:spPr>
        <p:txBody>
          <a:bodyPr/>
          <a:lstStyle>
            <a:lvl1pPr>
              <a:defRPr sz="1400">
                <a:solidFill>
                  <a:schemeClr val="accent3"/>
                </a:solidFill>
              </a:defRPr>
            </a:lvl1pPr>
          </a:lstStyle>
          <a:p>
            <a:fld id="{E7C809B5-0D25-3D4C-8F4F-28EAD496B097}" type="slidenum">
              <a:rPr lang="nl-NL" smtClean="0"/>
              <a:pPr/>
              <a:t>‹#›</a:t>
            </a:fld>
            <a:endParaRPr lang="nl-NL" dirty="0"/>
          </a:p>
        </p:txBody>
      </p:sp>
    </p:spTree>
    <p:extLst>
      <p:ext uri="{BB962C8B-B14F-4D97-AF65-F5344CB8AC3E}">
        <p14:creationId xmlns:p14="http://schemas.microsoft.com/office/powerpoint/2010/main" val="3700774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lumns slide PINK">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0FD18D08-E865-8A49-B348-BEBA30F5AA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3159" y="6146428"/>
            <a:ext cx="3522494" cy="573919"/>
          </a:xfrm>
          <a:prstGeom prst="rect">
            <a:avLst/>
          </a:prstGeom>
        </p:spPr>
      </p:pic>
      <p:pic>
        <p:nvPicPr>
          <p:cNvPr id="8" name="Afbeelding 7">
            <a:extLst>
              <a:ext uri="{FF2B5EF4-FFF2-40B4-BE49-F238E27FC236}">
                <a16:creationId xmlns:a16="http://schemas.microsoft.com/office/drawing/2014/main" id="{87D48A91-00F9-8D46-B4B8-10328892A26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175015" y="0"/>
            <a:ext cx="2016985" cy="1386508"/>
          </a:xfrm>
          <a:prstGeom prst="rect">
            <a:avLst/>
          </a:prstGeom>
        </p:spPr>
      </p:pic>
      <p:sp>
        <p:nvSpPr>
          <p:cNvPr id="2" name="Titel 1"/>
          <p:cNvSpPr>
            <a:spLocks noGrp="1"/>
          </p:cNvSpPr>
          <p:nvPr>
            <p:ph type="title"/>
          </p:nvPr>
        </p:nvSpPr>
        <p:spPr>
          <a:xfrm>
            <a:off x="633601" y="496800"/>
            <a:ext cx="10962052" cy="1143000"/>
          </a:xfrm>
          <a:prstGeom prst="rect">
            <a:avLst/>
          </a:prstGeom>
        </p:spPr>
        <p:txBody>
          <a:bodyPr/>
          <a:lstStyle>
            <a:lvl1pPr>
              <a:defRPr>
                <a:solidFill>
                  <a:schemeClr val="accent5"/>
                </a:solidFill>
              </a:defRPr>
            </a:lvl1pPr>
          </a:lstStyle>
          <a:p>
            <a:r>
              <a:rPr lang="nl-NL" dirty="0"/>
              <a:t>Titelstijl van model bewerken</a:t>
            </a:r>
          </a:p>
        </p:txBody>
      </p:sp>
      <p:sp>
        <p:nvSpPr>
          <p:cNvPr id="3" name="Tijdelijke aanduiding voor inhoud 2"/>
          <p:cNvSpPr>
            <a:spLocks noGrp="1"/>
          </p:cNvSpPr>
          <p:nvPr>
            <p:ph sz="half" idx="1"/>
          </p:nvPr>
        </p:nvSpPr>
        <p:spPr>
          <a:xfrm>
            <a:off x="633600" y="1966453"/>
            <a:ext cx="5347433" cy="3991896"/>
          </a:xfrm>
          <a:prstGeom prst="rect">
            <a:avLst/>
          </a:prstGeom>
        </p:spPr>
        <p:txBody>
          <a:bodyPr/>
          <a:lstStyle>
            <a:lvl1pPr>
              <a:buClr>
                <a:schemeClr val="accent5"/>
              </a:buClr>
              <a:defRPr sz="2000"/>
            </a:lvl1pPr>
            <a:lvl2pPr>
              <a:buClr>
                <a:schemeClr val="accent5"/>
              </a:buClr>
              <a:defRPr sz="1800"/>
            </a:lvl2pPr>
            <a:lvl3pPr>
              <a:buClr>
                <a:schemeClr val="accent5"/>
              </a:buClr>
              <a:defRPr sz="1600"/>
            </a:lvl3pPr>
            <a:lvl4pPr>
              <a:buClr>
                <a:schemeClr val="accent5"/>
              </a:buClr>
              <a:defRPr sz="1400"/>
            </a:lvl4pPr>
            <a:lvl5pPr>
              <a:buClr>
                <a:schemeClr val="accent5"/>
              </a:buClr>
              <a:defRPr sz="1200"/>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197599" y="1966451"/>
            <a:ext cx="5398052" cy="3991897"/>
          </a:xfrm>
          <a:prstGeom prst="rect">
            <a:avLst/>
          </a:prstGeom>
        </p:spPr>
        <p:txBody>
          <a:bodyPr/>
          <a:lstStyle>
            <a:lvl1pPr>
              <a:buClr>
                <a:schemeClr val="accent5"/>
              </a:buClr>
              <a:defRPr sz="2000"/>
            </a:lvl1pPr>
            <a:lvl2pPr>
              <a:buClr>
                <a:schemeClr val="accent5"/>
              </a:buClr>
              <a:defRPr sz="1800"/>
            </a:lvl2pPr>
            <a:lvl3pPr>
              <a:buClr>
                <a:schemeClr val="accent5"/>
              </a:buClr>
              <a:defRPr sz="1600"/>
            </a:lvl3pPr>
            <a:lvl4pPr>
              <a:buClr>
                <a:schemeClr val="accent5"/>
              </a:buClr>
              <a:defRPr sz="1400"/>
            </a:lvl4pPr>
            <a:lvl5pPr>
              <a:buClr>
                <a:schemeClr val="accent5"/>
              </a:buClr>
              <a:defRPr sz="1200"/>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2" name="Tijdelijke aanduiding voor dianummer 5"/>
          <p:cNvSpPr>
            <a:spLocks noGrp="1"/>
          </p:cNvSpPr>
          <p:nvPr>
            <p:ph type="sldNum" sz="quarter" idx="4"/>
          </p:nvPr>
        </p:nvSpPr>
        <p:spPr>
          <a:xfrm>
            <a:off x="633601" y="6356351"/>
            <a:ext cx="1740396" cy="307777"/>
          </a:xfrm>
          <a:prstGeom prst="rect">
            <a:avLst/>
          </a:prstGeom>
        </p:spPr>
        <p:txBody>
          <a:bodyPr/>
          <a:lstStyle>
            <a:lvl1pPr>
              <a:defRPr sz="1400">
                <a:solidFill>
                  <a:schemeClr val="accent5"/>
                </a:solidFill>
              </a:defRPr>
            </a:lvl1pPr>
          </a:lstStyle>
          <a:p>
            <a:fld id="{E7C809B5-0D25-3D4C-8F4F-28EAD496B097}" type="slidenum">
              <a:rPr lang="nl-NL" smtClean="0"/>
              <a:pPr/>
              <a:t>‹#›</a:t>
            </a:fld>
            <a:endParaRPr lang="nl-NL" dirty="0"/>
          </a:p>
        </p:txBody>
      </p:sp>
    </p:spTree>
    <p:extLst>
      <p:ext uri="{BB962C8B-B14F-4D97-AF65-F5344CB8AC3E}">
        <p14:creationId xmlns:p14="http://schemas.microsoft.com/office/powerpoint/2010/main" val="3855659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slide BLUE">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0FD18D08-E865-8A49-B348-BEBA30F5AA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3159" y="6146428"/>
            <a:ext cx="3522494" cy="573919"/>
          </a:xfrm>
          <a:prstGeom prst="rect">
            <a:avLst/>
          </a:prstGeom>
        </p:spPr>
      </p:pic>
      <p:pic>
        <p:nvPicPr>
          <p:cNvPr id="8" name="Afbeelding 7">
            <a:extLst>
              <a:ext uri="{FF2B5EF4-FFF2-40B4-BE49-F238E27FC236}">
                <a16:creationId xmlns:a16="http://schemas.microsoft.com/office/drawing/2014/main" id="{87D48A91-00F9-8D46-B4B8-10328892A26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175015" y="0"/>
            <a:ext cx="2016985" cy="1386508"/>
          </a:xfrm>
          <a:prstGeom prst="rect">
            <a:avLst/>
          </a:prstGeom>
        </p:spPr>
      </p:pic>
      <p:sp>
        <p:nvSpPr>
          <p:cNvPr id="2" name="Titel 1"/>
          <p:cNvSpPr>
            <a:spLocks noGrp="1"/>
          </p:cNvSpPr>
          <p:nvPr>
            <p:ph type="title"/>
          </p:nvPr>
        </p:nvSpPr>
        <p:spPr>
          <a:xfrm>
            <a:off x="6197599" y="496800"/>
            <a:ext cx="5398054" cy="1143000"/>
          </a:xfrm>
          <a:prstGeom prst="rect">
            <a:avLst/>
          </a:prstGeom>
        </p:spPr>
        <p:txBody>
          <a:bodyPr/>
          <a:lstStyle/>
          <a:p>
            <a:r>
              <a:rPr lang="nl-NL"/>
              <a:t>Titelstijl van model bewerken</a:t>
            </a:r>
          </a:p>
        </p:txBody>
      </p:sp>
      <p:sp>
        <p:nvSpPr>
          <p:cNvPr id="4" name="Tijdelijke aanduiding voor inhoud 3"/>
          <p:cNvSpPr>
            <a:spLocks noGrp="1"/>
          </p:cNvSpPr>
          <p:nvPr>
            <p:ph sz="half" idx="2"/>
          </p:nvPr>
        </p:nvSpPr>
        <p:spPr>
          <a:xfrm>
            <a:off x="6197599" y="1966451"/>
            <a:ext cx="5398052" cy="3991897"/>
          </a:xfrm>
          <a:prstGeom prst="rect">
            <a:avLst/>
          </a:prstGeo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3" name="Tijdelijke aanduiding voor afbeelding 5">
            <a:extLst>
              <a:ext uri="{FF2B5EF4-FFF2-40B4-BE49-F238E27FC236}">
                <a16:creationId xmlns:a16="http://schemas.microsoft.com/office/drawing/2014/main" id="{61F43EFC-D4F1-454A-8997-4DEC70F920AC}"/>
              </a:ext>
            </a:extLst>
          </p:cNvPr>
          <p:cNvSpPr>
            <a:spLocks noGrp="1"/>
          </p:cNvSpPr>
          <p:nvPr>
            <p:ph type="pic" sz="quarter" idx="10" hasCustomPrompt="1"/>
          </p:nvPr>
        </p:nvSpPr>
        <p:spPr>
          <a:xfrm>
            <a:off x="8745" y="0"/>
            <a:ext cx="5592508" cy="6858000"/>
          </a:xfrm>
          <a:prstGeom prst="rect">
            <a:avLst/>
          </a:prstGeom>
        </p:spPr>
        <p:txBody>
          <a:bodyPr anchor="ctr"/>
          <a:lstStyle>
            <a:lvl1pPr marL="0" indent="0" algn="ctr">
              <a:buNone/>
              <a:defRPr/>
            </a:lvl1pPr>
          </a:lstStyle>
          <a:p>
            <a:r>
              <a:rPr lang="en-GB" dirty="0"/>
              <a:t>Click to</a:t>
            </a:r>
          </a:p>
          <a:p>
            <a:r>
              <a:rPr lang="en-GB" dirty="0"/>
              <a:t>add image</a:t>
            </a:r>
          </a:p>
        </p:txBody>
      </p:sp>
    </p:spTree>
    <p:extLst>
      <p:ext uri="{BB962C8B-B14F-4D97-AF65-F5344CB8AC3E}">
        <p14:creationId xmlns:p14="http://schemas.microsoft.com/office/powerpoint/2010/main" val="3700809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slide YELLOW">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0FD18D08-E865-8A49-B348-BEBA30F5AA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3159" y="6146428"/>
            <a:ext cx="3522494" cy="573919"/>
          </a:xfrm>
          <a:prstGeom prst="rect">
            <a:avLst/>
          </a:prstGeom>
        </p:spPr>
      </p:pic>
      <p:pic>
        <p:nvPicPr>
          <p:cNvPr id="8" name="Afbeelding 7">
            <a:extLst>
              <a:ext uri="{FF2B5EF4-FFF2-40B4-BE49-F238E27FC236}">
                <a16:creationId xmlns:a16="http://schemas.microsoft.com/office/drawing/2014/main" id="{87D48A91-00F9-8D46-B4B8-10328892A26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175015" y="0"/>
            <a:ext cx="2016985" cy="1386508"/>
          </a:xfrm>
          <a:prstGeom prst="rect">
            <a:avLst/>
          </a:prstGeom>
        </p:spPr>
      </p:pic>
      <p:sp>
        <p:nvSpPr>
          <p:cNvPr id="2" name="Titel 1"/>
          <p:cNvSpPr>
            <a:spLocks noGrp="1"/>
          </p:cNvSpPr>
          <p:nvPr>
            <p:ph type="title"/>
          </p:nvPr>
        </p:nvSpPr>
        <p:spPr>
          <a:xfrm>
            <a:off x="6197599" y="496800"/>
            <a:ext cx="5398054" cy="1143000"/>
          </a:xfrm>
          <a:prstGeom prst="rect">
            <a:avLst/>
          </a:prstGeom>
        </p:spPr>
        <p:txBody>
          <a:bodyPr/>
          <a:lstStyle>
            <a:lvl1pPr>
              <a:defRPr>
                <a:solidFill>
                  <a:schemeClr val="tx2"/>
                </a:solidFill>
              </a:defRPr>
            </a:lvl1pPr>
          </a:lstStyle>
          <a:p>
            <a:r>
              <a:rPr lang="nl-NL" dirty="0"/>
              <a:t>Titelstijl van model bewerken</a:t>
            </a:r>
          </a:p>
        </p:txBody>
      </p:sp>
      <p:sp>
        <p:nvSpPr>
          <p:cNvPr id="4" name="Tijdelijke aanduiding voor inhoud 3"/>
          <p:cNvSpPr>
            <a:spLocks noGrp="1"/>
          </p:cNvSpPr>
          <p:nvPr>
            <p:ph sz="half" idx="2"/>
          </p:nvPr>
        </p:nvSpPr>
        <p:spPr>
          <a:xfrm>
            <a:off x="6197599" y="1966451"/>
            <a:ext cx="5398052" cy="3991897"/>
          </a:xfrm>
          <a:prstGeom prst="rect">
            <a:avLst/>
          </a:prstGeom>
        </p:spPr>
        <p:txBody>
          <a:bodyPr/>
          <a:lstStyle>
            <a:lvl1pPr>
              <a:buClr>
                <a:schemeClr val="tx2"/>
              </a:buClr>
              <a:defRPr sz="2000"/>
            </a:lvl1pPr>
            <a:lvl2pPr>
              <a:buClr>
                <a:schemeClr val="tx2"/>
              </a:buClr>
              <a:defRPr sz="1800"/>
            </a:lvl2pPr>
            <a:lvl3pPr>
              <a:buClr>
                <a:schemeClr val="tx2"/>
              </a:buClr>
              <a:defRPr sz="1600"/>
            </a:lvl3pPr>
            <a:lvl4pPr>
              <a:buClr>
                <a:schemeClr val="tx2"/>
              </a:buClr>
              <a:defRPr sz="1400"/>
            </a:lvl4pPr>
            <a:lvl5pPr>
              <a:buClr>
                <a:schemeClr val="tx2"/>
              </a:buClr>
              <a:defRPr sz="1200"/>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3" name="Tijdelijke aanduiding voor afbeelding 5">
            <a:extLst>
              <a:ext uri="{FF2B5EF4-FFF2-40B4-BE49-F238E27FC236}">
                <a16:creationId xmlns:a16="http://schemas.microsoft.com/office/drawing/2014/main" id="{61F43EFC-D4F1-454A-8997-4DEC70F920AC}"/>
              </a:ext>
            </a:extLst>
          </p:cNvPr>
          <p:cNvSpPr>
            <a:spLocks noGrp="1"/>
          </p:cNvSpPr>
          <p:nvPr>
            <p:ph type="pic" sz="quarter" idx="10" hasCustomPrompt="1"/>
          </p:nvPr>
        </p:nvSpPr>
        <p:spPr>
          <a:xfrm>
            <a:off x="8745" y="0"/>
            <a:ext cx="5592508" cy="6858000"/>
          </a:xfrm>
          <a:prstGeom prst="rect">
            <a:avLst/>
          </a:prstGeom>
        </p:spPr>
        <p:txBody>
          <a:bodyPr anchor="ctr"/>
          <a:lstStyle>
            <a:lvl1pPr marL="0" indent="0" algn="ctr">
              <a:buNone/>
              <a:defRPr/>
            </a:lvl1pPr>
          </a:lstStyle>
          <a:p>
            <a:r>
              <a:rPr lang="en-GB" dirty="0"/>
              <a:t>Click to</a:t>
            </a:r>
          </a:p>
          <a:p>
            <a:r>
              <a:rPr lang="en-GB" dirty="0"/>
              <a:t>add image</a:t>
            </a:r>
          </a:p>
        </p:txBody>
      </p:sp>
    </p:spTree>
    <p:extLst>
      <p:ext uri="{BB962C8B-B14F-4D97-AF65-F5344CB8AC3E}">
        <p14:creationId xmlns:p14="http://schemas.microsoft.com/office/powerpoint/2010/main" val="3910387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slide GREEN">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0FD18D08-E865-8A49-B348-BEBA30F5AA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3159" y="6146428"/>
            <a:ext cx="3522494" cy="573919"/>
          </a:xfrm>
          <a:prstGeom prst="rect">
            <a:avLst/>
          </a:prstGeom>
        </p:spPr>
      </p:pic>
      <p:pic>
        <p:nvPicPr>
          <p:cNvPr id="8" name="Afbeelding 7">
            <a:extLst>
              <a:ext uri="{FF2B5EF4-FFF2-40B4-BE49-F238E27FC236}">
                <a16:creationId xmlns:a16="http://schemas.microsoft.com/office/drawing/2014/main" id="{87D48A91-00F9-8D46-B4B8-10328892A26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175015" y="0"/>
            <a:ext cx="2016985" cy="1386508"/>
          </a:xfrm>
          <a:prstGeom prst="rect">
            <a:avLst/>
          </a:prstGeom>
        </p:spPr>
      </p:pic>
      <p:sp>
        <p:nvSpPr>
          <p:cNvPr id="2" name="Titel 1"/>
          <p:cNvSpPr>
            <a:spLocks noGrp="1"/>
          </p:cNvSpPr>
          <p:nvPr>
            <p:ph type="title"/>
          </p:nvPr>
        </p:nvSpPr>
        <p:spPr>
          <a:xfrm>
            <a:off x="6197599" y="496800"/>
            <a:ext cx="5398054" cy="1143000"/>
          </a:xfrm>
          <a:prstGeom prst="rect">
            <a:avLst/>
          </a:prstGeom>
        </p:spPr>
        <p:txBody>
          <a:bodyPr/>
          <a:lstStyle>
            <a:lvl1pPr>
              <a:defRPr>
                <a:solidFill>
                  <a:schemeClr val="accent3"/>
                </a:solidFill>
              </a:defRPr>
            </a:lvl1pPr>
          </a:lstStyle>
          <a:p>
            <a:r>
              <a:rPr lang="nl-NL"/>
              <a:t>Titelstijl van model bewerken</a:t>
            </a:r>
          </a:p>
        </p:txBody>
      </p:sp>
      <p:sp>
        <p:nvSpPr>
          <p:cNvPr id="4" name="Tijdelijke aanduiding voor inhoud 3"/>
          <p:cNvSpPr>
            <a:spLocks noGrp="1"/>
          </p:cNvSpPr>
          <p:nvPr>
            <p:ph sz="half" idx="2"/>
          </p:nvPr>
        </p:nvSpPr>
        <p:spPr>
          <a:xfrm>
            <a:off x="6197599" y="1966451"/>
            <a:ext cx="5398052" cy="3991897"/>
          </a:xfrm>
          <a:prstGeom prst="rect">
            <a:avLst/>
          </a:prstGeom>
        </p:spPr>
        <p:txBody>
          <a:bodyPr/>
          <a:lstStyle>
            <a:lvl1pPr>
              <a:buClr>
                <a:schemeClr val="accent3"/>
              </a:buClr>
              <a:defRPr sz="2000"/>
            </a:lvl1pPr>
            <a:lvl2pPr>
              <a:buClr>
                <a:schemeClr val="accent3"/>
              </a:buClr>
              <a:defRPr sz="1800"/>
            </a:lvl2pPr>
            <a:lvl3pPr>
              <a:buClr>
                <a:schemeClr val="accent3"/>
              </a:buClr>
              <a:defRPr sz="1600"/>
            </a:lvl3pPr>
            <a:lvl4pPr>
              <a:buClr>
                <a:schemeClr val="accent3"/>
              </a:buClr>
              <a:defRPr sz="1400"/>
            </a:lvl4pPr>
            <a:lvl5pPr>
              <a:buClr>
                <a:schemeClr val="accent3"/>
              </a:buClr>
              <a:defRPr sz="1200"/>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3" name="Tijdelijke aanduiding voor afbeelding 5">
            <a:extLst>
              <a:ext uri="{FF2B5EF4-FFF2-40B4-BE49-F238E27FC236}">
                <a16:creationId xmlns:a16="http://schemas.microsoft.com/office/drawing/2014/main" id="{61F43EFC-D4F1-454A-8997-4DEC70F920AC}"/>
              </a:ext>
            </a:extLst>
          </p:cNvPr>
          <p:cNvSpPr>
            <a:spLocks noGrp="1"/>
          </p:cNvSpPr>
          <p:nvPr>
            <p:ph type="pic" sz="quarter" idx="10" hasCustomPrompt="1"/>
          </p:nvPr>
        </p:nvSpPr>
        <p:spPr>
          <a:xfrm>
            <a:off x="8745" y="0"/>
            <a:ext cx="5592508" cy="6858000"/>
          </a:xfrm>
          <a:prstGeom prst="rect">
            <a:avLst/>
          </a:prstGeom>
        </p:spPr>
        <p:txBody>
          <a:bodyPr anchor="ctr"/>
          <a:lstStyle>
            <a:lvl1pPr marL="0" indent="0" algn="ctr">
              <a:buNone/>
              <a:defRPr/>
            </a:lvl1pPr>
          </a:lstStyle>
          <a:p>
            <a:r>
              <a:rPr lang="en-GB" dirty="0"/>
              <a:t>Click to</a:t>
            </a:r>
          </a:p>
          <a:p>
            <a:r>
              <a:rPr lang="en-GB" dirty="0"/>
              <a:t>add image</a:t>
            </a:r>
          </a:p>
        </p:txBody>
      </p:sp>
    </p:spTree>
    <p:extLst>
      <p:ext uri="{BB962C8B-B14F-4D97-AF65-F5344CB8AC3E}">
        <p14:creationId xmlns:p14="http://schemas.microsoft.com/office/powerpoint/2010/main" val="1736523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slide PINK">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0FD18D08-E865-8A49-B348-BEBA30F5AA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3159" y="6146428"/>
            <a:ext cx="3522494" cy="573919"/>
          </a:xfrm>
          <a:prstGeom prst="rect">
            <a:avLst/>
          </a:prstGeom>
        </p:spPr>
      </p:pic>
      <p:pic>
        <p:nvPicPr>
          <p:cNvPr id="8" name="Afbeelding 7">
            <a:extLst>
              <a:ext uri="{FF2B5EF4-FFF2-40B4-BE49-F238E27FC236}">
                <a16:creationId xmlns:a16="http://schemas.microsoft.com/office/drawing/2014/main" id="{87D48A91-00F9-8D46-B4B8-10328892A26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175015" y="0"/>
            <a:ext cx="2016985" cy="1386508"/>
          </a:xfrm>
          <a:prstGeom prst="rect">
            <a:avLst/>
          </a:prstGeom>
        </p:spPr>
      </p:pic>
      <p:sp>
        <p:nvSpPr>
          <p:cNvPr id="2" name="Titel 1"/>
          <p:cNvSpPr>
            <a:spLocks noGrp="1"/>
          </p:cNvSpPr>
          <p:nvPr>
            <p:ph type="title"/>
          </p:nvPr>
        </p:nvSpPr>
        <p:spPr>
          <a:xfrm>
            <a:off x="6197599" y="496800"/>
            <a:ext cx="5398054" cy="1143000"/>
          </a:xfrm>
          <a:prstGeom prst="rect">
            <a:avLst/>
          </a:prstGeom>
        </p:spPr>
        <p:txBody>
          <a:bodyPr/>
          <a:lstStyle>
            <a:lvl1pPr>
              <a:defRPr>
                <a:solidFill>
                  <a:schemeClr val="accent5"/>
                </a:solidFill>
              </a:defRPr>
            </a:lvl1pPr>
          </a:lstStyle>
          <a:p>
            <a:r>
              <a:rPr lang="nl-NL"/>
              <a:t>Titelstijl van model bewerken</a:t>
            </a:r>
          </a:p>
        </p:txBody>
      </p:sp>
      <p:sp>
        <p:nvSpPr>
          <p:cNvPr id="4" name="Tijdelijke aanduiding voor inhoud 3"/>
          <p:cNvSpPr>
            <a:spLocks noGrp="1"/>
          </p:cNvSpPr>
          <p:nvPr>
            <p:ph sz="half" idx="2"/>
          </p:nvPr>
        </p:nvSpPr>
        <p:spPr>
          <a:xfrm>
            <a:off x="6197599" y="1966451"/>
            <a:ext cx="5398052" cy="3991897"/>
          </a:xfrm>
          <a:prstGeom prst="rect">
            <a:avLst/>
          </a:prstGeom>
        </p:spPr>
        <p:txBody>
          <a:bodyPr/>
          <a:lstStyle>
            <a:lvl1pPr>
              <a:buClr>
                <a:schemeClr val="accent5"/>
              </a:buClr>
              <a:defRPr sz="2000"/>
            </a:lvl1pPr>
            <a:lvl2pPr>
              <a:buClr>
                <a:schemeClr val="accent5"/>
              </a:buClr>
              <a:defRPr sz="1800"/>
            </a:lvl2pPr>
            <a:lvl3pPr>
              <a:buClr>
                <a:schemeClr val="accent5"/>
              </a:buClr>
              <a:defRPr sz="1600"/>
            </a:lvl3pPr>
            <a:lvl4pPr>
              <a:buClr>
                <a:schemeClr val="accent5"/>
              </a:buClr>
              <a:defRPr sz="1400"/>
            </a:lvl4pPr>
            <a:lvl5pPr>
              <a:buClr>
                <a:schemeClr val="accent5"/>
              </a:buClr>
              <a:defRPr sz="1200"/>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3" name="Tijdelijke aanduiding voor afbeelding 5">
            <a:extLst>
              <a:ext uri="{FF2B5EF4-FFF2-40B4-BE49-F238E27FC236}">
                <a16:creationId xmlns:a16="http://schemas.microsoft.com/office/drawing/2014/main" id="{61F43EFC-D4F1-454A-8997-4DEC70F920AC}"/>
              </a:ext>
            </a:extLst>
          </p:cNvPr>
          <p:cNvSpPr>
            <a:spLocks noGrp="1"/>
          </p:cNvSpPr>
          <p:nvPr>
            <p:ph type="pic" sz="quarter" idx="10" hasCustomPrompt="1"/>
          </p:nvPr>
        </p:nvSpPr>
        <p:spPr>
          <a:xfrm>
            <a:off x="8745" y="0"/>
            <a:ext cx="5592508" cy="6858000"/>
          </a:xfrm>
          <a:prstGeom prst="rect">
            <a:avLst/>
          </a:prstGeom>
        </p:spPr>
        <p:txBody>
          <a:bodyPr anchor="ctr"/>
          <a:lstStyle>
            <a:lvl1pPr marL="0" indent="0" algn="ctr">
              <a:buNone/>
              <a:defRPr/>
            </a:lvl1pPr>
          </a:lstStyle>
          <a:p>
            <a:r>
              <a:rPr lang="en-GB" dirty="0"/>
              <a:t>Click to</a:t>
            </a:r>
          </a:p>
          <a:p>
            <a:r>
              <a:rPr lang="en-GB" dirty="0"/>
              <a:t>add image</a:t>
            </a:r>
          </a:p>
        </p:txBody>
      </p:sp>
    </p:spTree>
    <p:extLst>
      <p:ext uri="{BB962C8B-B14F-4D97-AF65-F5344CB8AC3E}">
        <p14:creationId xmlns:p14="http://schemas.microsoft.com/office/powerpoint/2010/main" val="564905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slide 1">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1E0C64A8-72E1-D84A-8B4B-653650EA0BC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82880" y="707136"/>
            <a:ext cx="11826240" cy="5949696"/>
          </a:xfrm>
          <a:prstGeom prst="rect">
            <a:avLst/>
          </a:prstGeom>
        </p:spPr>
      </p:pic>
      <p:pic>
        <p:nvPicPr>
          <p:cNvPr id="4" name="Afbeelding 3">
            <a:extLst>
              <a:ext uri="{FF2B5EF4-FFF2-40B4-BE49-F238E27FC236}">
                <a16:creationId xmlns:a16="http://schemas.microsoft.com/office/drawing/2014/main" id="{001998ED-8884-7E4B-AEE1-E7E7EC2C63A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2880" y="160431"/>
            <a:ext cx="2558456" cy="371175"/>
          </a:xfrm>
          <a:prstGeom prst="rect">
            <a:avLst/>
          </a:prstGeom>
        </p:spPr>
      </p:pic>
      <p:sp>
        <p:nvSpPr>
          <p:cNvPr id="6" name="Rechthoek 5">
            <a:extLst>
              <a:ext uri="{FF2B5EF4-FFF2-40B4-BE49-F238E27FC236}">
                <a16:creationId xmlns:a16="http://schemas.microsoft.com/office/drawing/2014/main" id="{433A8AE7-9F03-E74A-A752-0E2455C1EE26}"/>
              </a:ext>
            </a:extLst>
          </p:cNvPr>
          <p:cNvSpPr/>
          <p:nvPr userDrawn="1"/>
        </p:nvSpPr>
        <p:spPr>
          <a:xfrm>
            <a:off x="182880" y="4472641"/>
            <a:ext cx="11826240" cy="2184191"/>
          </a:xfrm>
          <a:prstGeom prst="rect">
            <a:avLst/>
          </a:prstGeom>
          <a:gradFill>
            <a:gsLst>
              <a:gs pos="0">
                <a:schemeClr val="tx1">
                  <a:alpha val="0"/>
                </a:schemeClr>
              </a:gs>
              <a:gs pos="100000">
                <a:schemeClr val="tx1">
                  <a:lumMod val="50000"/>
                  <a:alpha val="71000"/>
                </a:schemeClr>
              </a:gs>
            </a:gsLst>
            <a:lin ang="5400000" scaled="1"/>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dirty="0"/>
          </a:p>
        </p:txBody>
      </p:sp>
      <p:pic>
        <p:nvPicPr>
          <p:cNvPr id="5" name="Afbeelding 4">
            <a:extLst>
              <a:ext uri="{FF2B5EF4-FFF2-40B4-BE49-F238E27FC236}">
                <a16:creationId xmlns:a16="http://schemas.microsoft.com/office/drawing/2014/main" id="{4D586DF5-29C5-284E-AD7C-1CA7F4FA8B1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69032" y="5569686"/>
            <a:ext cx="3552015" cy="752431"/>
          </a:xfrm>
          <a:prstGeom prst="rect">
            <a:avLst/>
          </a:prstGeom>
        </p:spPr>
      </p:pic>
      <p:sp>
        <p:nvSpPr>
          <p:cNvPr id="7" name="Tekstvak 12">
            <a:extLst>
              <a:ext uri="{FF2B5EF4-FFF2-40B4-BE49-F238E27FC236}">
                <a16:creationId xmlns:a16="http://schemas.microsoft.com/office/drawing/2014/main" id="{B86B21FD-6DC4-F84C-9CC3-1A2207C47562}"/>
              </a:ext>
            </a:extLst>
          </p:cNvPr>
          <p:cNvSpPr txBox="1"/>
          <p:nvPr userDrawn="1"/>
        </p:nvSpPr>
        <p:spPr>
          <a:xfrm>
            <a:off x="359596" y="6165661"/>
            <a:ext cx="1224631" cy="338554"/>
          </a:xfrm>
          <a:prstGeom prst="rect">
            <a:avLst/>
          </a:prstGeom>
          <a:noFill/>
        </p:spPr>
        <p:txBody>
          <a:bodyPr wrap="none" rtlCol="0">
            <a:spAutoFit/>
          </a:bodyPr>
          <a:lstStyle/>
          <a:p>
            <a:r>
              <a:rPr lang="nl-NL" sz="1600" spc="300" dirty="0">
                <a:solidFill>
                  <a:schemeClr val="bg1"/>
                </a:solidFill>
                <a:latin typeface="Verdana" panose="020B0604030504040204" pitchFamily="34" charset="0"/>
                <a:ea typeface="Verdana" panose="020B0604030504040204" pitchFamily="34" charset="0"/>
                <a:cs typeface="Verdana" panose="020B0604030504040204" pitchFamily="34" charset="0"/>
              </a:rPr>
              <a:t>umio.nl</a:t>
            </a:r>
          </a:p>
        </p:txBody>
      </p:sp>
      <p:pic>
        <p:nvPicPr>
          <p:cNvPr id="21" name="Afbeelding 20">
            <a:extLst>
              <a:ext uri="{FF2B5EF4-FFF2-40B4-BE49-F238E27FC236}">
                <a16:creationId xmlns:a16="http://schemas.microsoft.com/office/drawing/2014/main" id="{9735305A-B1F1-384A-979A-F30836756AD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17179" y="1272024"/>
            <a:ext cx="4332890" cy="4126562"/>
          </a:xfrm>
          <a:prstGeom prst="rect">
            <a:avLst/>
          </a:prstGeom>
        </p:spPr>
      </p:pic>
      <p:sp>
        <p:nvSpPr>
          <p:cNvPr id="15" name="Tekstvak 14">
            <a:extLst>
              <a:ext uri="{FF2B5EF4-FFF2-40B4-BE49-F238E27FC236}">
                <a16:creationId xmlns:a16="http://schemas.microsoft.com/office/drawing/2014/main" id="{7267D26A-0700-FD46-844A-E6E48B729D96}"/>
              </a:ext>
            </a:extLst>
          </p:cNvPr>
          <p:cNvSpPr txBox="1"/>
          <p:nvPr userDrawn="1"/>
        </p:nvSpPr>
        <p:spPr>
          <a:xfrm>
            <a:off x="1162073" y="2855668"/>
            <a:ext cx="3442960" cy="2062103"/>
          </a:xfrm>
          <a:prstGeom prst="rect">
            <a:avLst/>
          </a:prstGeom>
          <a:noFill/>
          <a:ln>
            <a:noFill/>
          </a:ln>
        </p:spPr>
        <p:txBody>
          <a:bodyPr wrap="square" rtlCol="0" anchor="b">
            <a:spAutoFit/>
          </a:bodyPr>
          <a:lstStyle/>
          <a:p>
            <a:r>
              <a:rPr lang="nl-NL" sz="3200" b="1" dirty="0">
                <a:ln>
                  <a:solidFill>
                    <a:schemeClr val="bg1"/>
                  </a:solidFill>
                </a:ln>
                <a:solidFill>
                  <a:schemeClr val="bg1"/>
                </a:solidFill>
                <a:latin typeface="Verdana" panose="020B0604030504040204" pitchFamily="34" charset="0"/>
                <a:ea typeface="Verdana" panose="020B0604030504040204" pitchFamily="34" charset="0"/>
                <a:cs typeface="Verdana" panose="020B0604030504040204" pitchFamily="34" charset="0"/>
              </a:rPr>
              <a:t>CREATING MEANINGFUL IMPACT TOGETHER</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slide 2">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416A1A02-C577-B14C-95BF-C285DBA17E3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82880" y="707135"/>
            <a:ext cx="11826240" cy="5949697"/>
          </a:xfrm>
          <a:prstGeom prst="rect">
            <a:avLst/>
          </a:prstGeom>
        </p:spPr>
      </p:pic>
      <p:pic>
        <p:nvPicPr>
          <p:cNvPr id="4" name="Afbeelding 3">
            <a:extLst>
              <a:ext uri="{FF2B5EF4-FFF2-40B4-BE49-F238E27FC236}">
                <a16:creationId xmlns:a16="http://schemas.microsoft.com/office/drawing/2014/main" id="{001998ED-8884-7E4B-AEE1-E7E7EC2C63A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2880" y="160431"/>
            <a:ext cx="2558456" cy="371175"/>
          </a:xfrm>
          <a:prstGeom prst="rect">
            <a:avLst/>
          </a:prstGeom>
        </p:spPr>
      </p:pic>
      <p:sp>
        <p:nvSpPr>
          <p:cNvPr id="6" name="Rechthoek 5">
            <a:extLst>
              <a:ext uri="{FF2B5EF4-FFF2-40B4-BE49-F238E27FC236}">
                <a16:creationId xmlns:a16="http://schemas.microsoft.com/office/drawing/2014/main" id="{433A8AE7-9F03-E74A-A752-0E2455C1EE26}"/>
              </a:ext>
            </a:extLst>
          </p:cNvPr>
          <p:cNvSpPr/>
          <p:nvPr userDrawn="1"/>
        </p:nvSpPr>
        <p:spPr>
          <a:xfrm>
            <a:off x="182880" y="4472641"/>
            <a:ext cx="11826240" cy="2184191"/>
          </a:xfrm>
          <a:prstGeom prst="rect">
            <a:avLst/>
          </a:prstGeom>
          <a:gradFill>
            <a:gsLst>
              <a:gs pos="0">
                <a:schemeClr val="tx1">
                  <a:alpha val="0"/>
                </a:schemeClr>
              </a:gs>
              <a:gs pos="100000">
                <a:schemeClr val="tx1">
                  <a:lumMod val="50000"/>
                  <a:alpha val="71000"/>
                </a:schemeClr>
              </a:gs>
            </a:gsLst>
            <a:lin ang="5400000" scaled="1"/>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dirty="0"/>
          </a:p>
        </p:txBody>
      </p:sp>
      <p:pic>
        <p:nvPicPr>
          <p:cNvPr id="5" name="Afbeelding 4">
            <a:extLst>
              <a:ext uri="{FF2B5EF4-FFF2-40B4-BE49-F238E27FC236}">
                <a16:creationId xmlns:a16="http://schemas.microsoft.com/office/drawing/2014/main" id="{4D586DF5-29C5-284E-AD7C-1CA7F4FA8B1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69032" y="5569686"/>
            <a:ext cx="3552015" cy="752431"/>
          </a:xfrm>
          <a:prstGeom prst="rect">
            <a:avLst/>
          </a:prstGeom>
        </p:spPr>
      </p:pic>
      <p:sp>
        <p:nvSpPr>
          <p:cNvPr id="7" name="Tekstvak 12">
            <a:extLst>
              <a:ext uri="{FF2B5EF4-FFF2-40B4-BE49-F238E27FC236}">
                <a16:creationId xmlns:a16="http://schemas.microsoft.com/office/drawing/2014/main" id="{B86B21FD-6DC4-F84C-9CC3-1A2207C47562}"/>
              </a:ext>
            </a:extLst>
          </p:cNvPr>
          <p:cNvSpPr txBox="1"/>
          <p:nvPr userDrawn="1"/>
        </p:nvSpPr>
        <p:spPr>
          <a:xfrm>
            <a:off x="359596" y="6165661"/>
            <a:ext cx="1224631" cy="338554"/>
          </a:xfrm>
          <a:prstGeom prst="rect">
            <a:avLst/>
          </a:prstGeom>
          <a:noFill/>
        </p:spPr>
        <p:txBody>
          <a:bodyPr wrap="none" rtlCol="0">
            <a:spAutoFit/>
          </a:bodyPr>
          <a:lstStyle/>
          <a:p>
            <a:r>
              <a:rPr lang="nl-NL" sz="1600" spc="300" dirty="0">
                <a:solidFill>
                  <a:schemeClr val="bg1"/>
                </a:solidFill>
                <a:latin typeface="Verdana" panose="020B0604030504040204" pitchFamily="34" charset="0"/>
                <a:ea typeface="Verdana" panose="020B0604030504040204" pitchFamily="34" charset="0"/>
                <a:cs typeface="Verdana" panose="020B0604030504040204" pitchFamily="34" charset="0"/>
              </a:rPr>
              <a:t>umio.nl</a:t>
            </a:r>
          </a:p>
        </p:txBody>
      </p:sp>
      <p:pic>
        <p:nvPicPr>
          <p:cNvPr id="18" name="Afbeelding 17">
            <a:extLst>
              <a:ext uri="{FF2B5EF4-FFF2-40B4-BE49-F238E27FC236}">
                <a16:creationId xmlns:a16="http://schemas.microsoft.com/office/drawing/2014/main" id="{02F3B48E-7ADA-E244-88C1-4B65F4CFD47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17179" y="1272024"/>
            <a:ext cx="4332890" cy="4126562"/>
          </a:xfrm>
          <a:prstGeom prst="rect">
            <a:avLst/>
          </a:prstGeom>
        </p:spPr>
      </p:pic>
      <p:sp>
        <p:nvSpPr>
          <p:cNvPr id="15" name="Tekstvak 14">
            <a:extLst>
              <a:ext uri="{FF2B5EF4-FFF2-40B4-BE49-F238E27FC236}">
                <a16:creationId xmlns:a16="http://schemas.microsoft.com/office/drawing/2014/main" id="{7267D26A-0700-FD46-844A-E6E48B729D96}"/>
              </a:ext>
            </a:extLst>
          </p:cNvPr>
          <p:cNvSpPr txBox="1"/>
          <p:nvPr userDrawn="1"/>
        </p:nvSpPr>
        <p:spPr>
          <a:xfrm>
            <a:off x="1162073" y="2855668"/>
            <a:ext cx="3442960" cy="2062103"/>
          </a:xfrm>
          <a:prstGeom prst="rect">
            <a:avLst/>
          </a:prstGeom>
          <a:noFill/>
          <a:ln>
            <a:noFill/>
          </a:ln>
        </p:spPr>
        <p:txBody>
          <a:bodyPr wrap="square" rtlCol="0" anchor="b">
            <a:spAutoFit/>
          </a:bodyPr>
          <a:lstStyle/>
          <a:p>
            <a:r>
              <a:rPr lang="nl-NL" sz="3200" b="1" dirty="0">
                <a:ln>
                  <a:solidFill>
                    <a:schemeClr val="bg1"/>
                  </a:solidFill>
                </a:ln>
                <a:solidFill>
                  <a:schemeClr val="bg1"/>
                </a:solidFill>
                <a:latin typeface="Verdana" panose="020B0604030504040204" pitchFamily="34" charset="0"/>
                <a:ea typeface="Verdana" panose="020B0604030504040204" pitchFamily="34" charset="0"/>
                <a:cs typeface="Verdana" panose="020B0604030504040204" pitchFamily="34" charset="0"/>
              </a:rPr>
              <a:t>CREATING MEANINGFUL IMPACT TOGETHER</a:t>
            </a:r>
          </a:p>
        </p:txBody>
      </p:sp>
    </p:spTree>
    <p:extLst>
      <p:ext uri="{BB962C8B-B14F-4D97-AF65-F5344CB8AC3E}">
        <p14:creationId xmlns:p14="http://schemas.microsoft.com/office/powerpoint/2010/main" val="15822885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122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YELLOW">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CD317E69-9844-BC44-A8DD-EAD225477565}"/>
              </a:ext>
            </a:extLst>
          </p:cNvPr>
          <p:cNvSpPr/>
          <p:nvPr userDrawn="1"/>
        </p:nvSpPr>
        <p:spPr>
          <a:xfrm>
            <a:off x="1097280" y="707136"/>
            <a:ext cx="10911840" cy="5949696"/>
          </a:xfrm>
          <a:prstGeom prst="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 name="Vijfhoek 1">
            <a:extLst>
              <a:ext uri="{FF2B5EF4-FFF2-40B4-BE49-F238E27FC236}">
                <a16:creationId xmlns:a16="http://schemas.microsoft.com/office/drawing/2014/main" id="{75D38EA3-3274-4845-BEB4-54265E8EAA7C}"/>
              </a:ext>
            </a:extLst>
          </p:cNvPr>
          <p:cNvSpPr/>
          <p:nvPr userDrawn="1"/>
        </p:nvSpPr>
        <p:spPr>
          <a:xfrm>
            <a:off x="182880" y="707136"/>
            <a:ext cx="7498080" cy="5949696"/>
          </a:xfrm>
          <a:prstGeom prst="homePlate">
            <a:avLst>
              <a:gd name="adj" fmla="val 64959"/>
            </a:avLst>
          </a:prstGeom>
          <a:solidFill>
            <a:schemeClr val="bg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5" name="Afbeelding 4">
            <a:extLst>
              <a:ext uri="{FF2B5EF4-FFF2-40B4-BE49-F238E27FC236}">
                <a16:creationId xmlns:a16="http://schemas.microsoft.com/office/drawing/2014/main" id="{44BD0286-A5E5-C14D-9F98-DE68A92F348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14322" y="972094"/>
            <a:ext cx="4348671" cy="5256713"/>
          </a:xfrm>
          <a:prstGeom prst="rect">
            <a:avLst/>
          </a:prstGeom>
        </p:spPr>
      </p:pic>
      <p:pic>
        <p:nvPicPr>
          <p:cNvPr id="7" name="Afbeelding 6">
            <a:extLst>
              <a:ext uri="{FF2B5EF4-FFF2-40B4-BE49-F238E27FC236}">
                <a16:creationId xmlns:a16="http://schemas.microsoft.com/office/drawing/2014/main" id="{2358B31F-9F85-724D-A0AF-15772186C7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2880" y="160431"/>
            <a:ext cx="2558456" cy="371175"/>
          </a:xfrm>
          <a:prstGeom prst="rect">
            <a:avLst/>
          </a:prstGeom>
        </p:spPr>
      </p:pic>
      <p:pic>
        <p:nvPicPr>
          <p:cNvPr id="13" name="Afbeelding 12">
            <a:extLst>
              <a:ext uri="{FF2B5EF4-FFF2-40B4-BE49-F238E27FC236}">
                <a16:creationId xmlns:a16="http://schemas.microsoft.com/office/drawing/2014/main" id="{55DCA1A1-6FD5-484B-843B-35E0A82D808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69032" y="5569686"/>
            <a:ext cx="3552015" cy="752431"/>
          </a:xfrm>
          <a:prstGeom prst="rect">
            <a:avLst/>
          </a:prstGeom>
        </p:spPr>
      </p:pic>
      <p:sp>
        <p:nvSpPr>
          <p:cNvPr id="11" name="Titel 1"/>
          <p:cNvSpPr>
            <a:spLocks noGrp="1"/>
          </p:cNvSpPr>
          <p:nvPr>
            <p:ph type="ctrTitle" hasCustomPrompt="1"/>
          </p:nvPr>
        </p:nvSpPr>
        <p:spPr>
          <a:xfrm>
            <a:off x="633600" y="2172930"/>
            <a:ext cx="10363200" cy="1427521"/>
          </a:xfrm>
          <a:prstGeom prst="rect">
            <a:avLst/>
          </a:prstGeom>
        </p:spPr>
        <p:txBody>
          <a:bodyPr/>
          <a:lstStyle>
            <a:lvl1pPr>
              <a:defRPr sz="3200">
                <a:solidFill>
                  <a:schemeClr val="bg1"/>
                </a:solidFill>
              </a:defRPr>
            </a:lvl1pPr>
          </a:lstStyle>
          <a:p>
            <a:r>
              <a:rPr lang="nl-NL" dirty="0"/>
              <a:t>Titelstijl van model bewerken</a:t>
            </a:r>
          </a:p>
        </p:txBody>
      </p:sp>
      <p:sp>
        <p:nvSpPr>
          <p:cNvPr id="12" name="Subtitel 2"/>
          <p:cNvSpPr>
            <a:spLocks noGrp="1"/>
          </p:cNvSpPr>
          <p:nvPr>
            <p:ph type="subTitle" idx="1" hasCustomPrompt="1"/>
          </p:nvPr>
        </p:nvSpPr>
        <p:spPr>
          <a:xfrm>
            <a:off x="633600" y="3886201"/>
            <a:ext cx="10363200" cy="1403555"/>
          </a:xfrm>
          <a:prstGeom prst="rect">
            <a:avLst/>
          </a:prstGeo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Tree>
    <p:extLst>
      <p:ext uri="{BB962C8B-B14F-4D97-AF65-F5344CB8AC3E}">
        <p14:creationId xmlns:p14="http://schemas.microsoft.com/office/powerpoint/2010/main" val="12595459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lvl1pPr>
              <a:defRPr/>
            </a:lvl1pPr>
          </a:lstStyle>
          <a:p>
            <a:fld id="{62BBE282-75FC-4CAD-A07B-8D039E0C30E4}" type="slidenum">
              <a:rPr lang="nl-NL"/>
              <a:pPr/>
              <a:t>‹#›</a:t>
            </a:fld>
            <a:endParaRPr lang="nl-NL"/>
          </a:p>
        </p:txBody>
      </p:sp>
    </p:spTree>
    <p:extLst>
      <p:ext uri="{BB962C8B-B14F-4D97-AF65-F5344CB8AC3E}">
        <p14:creationId xmlns:p14="http://schemas.microsoft.com/office/powerpoint/2010/main" val="21528881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dianummer 2"/>
          <p:cNvSpPr>
            <a:spLocks noGrp="1"/>
          </p:cNvSpPr>
          <p:nvPr>
            <p:ph type="sldNum" sz="quarter" idx="10"/>
          </p:nvPr>
        </p:nvSpPr>
        <p:spPr/>
        <p:txBody>
          <a:bodyPr/>
          <a:lstStyle>
            <a:lvl1pPr>
              <a:defRPr/>
            </a:lvl1pPr>
          </a:lstStyle>
          <a:p>
            <a:fld id="{D23448E8-4948-41A4-BE61-6ED8D359CB61}" type="slidenum">
              <a:rPr lang="nl-NL"/>
              <a:pPr/>
              <a:t>‹#›</a:t>
            </a:fld>
            <a:endParaRPr lang="nl-NL"/>
          </a:p>
        </p:txBody>
      </p:sp>
    </p:spTree>
    <p:extLst>
      <p:ext uri="{BB962C8B-B14F-4D97-AF65-F5344CB8AC3E}">
        <p14:creationId xmlns:p14="http://schemas.microsoft.com/office/powerpoint/2010/main" val="10664048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CD317E69-9844-BC44-A8DD-EAD225477565}"/>
              </a:ext>
            </a:extLst>
          </p:cNvPr>
          <p:cNvSpPr/>
          <p:nvPr userDrawn="1"/>
        </p:nvSpPr>
        <p:spPr>
          <a:xfrm>
            <a:off x="1097280" y="707136"/>
            <a:ext cx="10911840" cy="5949696"/>
          </a:xfrm>
          <a:prstGeom prst="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 name="Vijfhoek 1">
            <a:extLst>
              <a:ext uri="{FF2B5EF4-FFF2-40B4-BE49-F238E27FC236}">
                <a16:creationId xmlns:a16="http://schemas.microsoft.com/office/drawing/2014/main" id="{75D38EA3-3274-4845-BEB4-54265E8EAA7C}"/>
              </a:ext>
            </a:extLst>
          </p:cNvPr>
          <p:cNvSpPr/>
          <p:nvPr userDrawn="1"/>
        </p:nvSpPr>
        <p:spPr>
          <a:xfrm>
            <a:off x="182880" y="707136"/>
            <a:ext cx="7498080" cy="5949696"/>
          </a:xfrm>
          <a:prstGeom prst="homePlate">
            <a:avLst>
              <a:gd name="adj" fmla="val 64959"/>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5" name="Afbeelding 4">
            <a:extLst>
              <a:ext uri="{FF2B5EF4-FFF2-40B4-BE49-F238E27FC236}">
                <a16:creationId xmlns:a16="http://schemas.microsoft.com/office/drawing/2014/main" id="{44BD0286-A5E5-C14D-9F98-DE68A92F348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14322" y="972094"/>
            <a:ext cx="4348671" cy="5256713"/>
          </a:xfrm>
          <a:prstGeom prst="rect">
            <a:avLst/>
          </a:prstGeom>
        </p:spPr>
      </p:pic>
      <p:pic>
        <p:nvPicPr>
          <p:cNvPr id="7" name="Afbeelding 6">
            <a:extLst>
              <a:ext uri="{FF2B5EF4-FFF2-40B4-BE49-F238E27FC236}">
                <a16:creationId xmlns:a16="http://schemas.microsoft.com/office/drawing/2014/main" id="{2358B31F-9F85-724D-A0AF-15772186C7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2880" y="160431"/>
            <a:ext cx="2558456" cy="371175"/>
          </a:xfrm>
          <a:prstGeom prst="rect">
            <a:avLst/>
          </a:prstGeom>
        </p:spPr>
      </p:pic>
      <p:pic>
        <p:nvPicPr>
          <p:cNvPr id="13" name="Afbeelding 12">
            <a:extLst>
              <a:ext uri="{FF2B5EF4-FFF2-40B4-BE49-F238E27FC236}">
                <a16:creationId xmlns:a16="http://schemas.microsoft.com/office/drawing/2014/main" id="{55DCA1A1-6FD5-484B-843B-35E0A82D808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69032" y="5569686"/>
            <a:ext cx="3552015" cy="752431"/>
          </a:xfrm>
          <a:prstGeom prst="rect">
            <a:avLst/>
          </a:prstGeom>
        </p:spPr>
      </p:pic>
      <p:sp>
        <p:nvSpPr>
          <p:cNvPr id="11" name="Titel 1"/>
          <p:cNvSpPr>
            <a:spLocks noGrp="1"/>
          </p:cNvSpPr>
          <p:nvPr>
            <p:ph type="ctrTitle" hasCustomPrompt="1"/>
          </p:nvPr>
        </p:nvSpPr>
        <p:spPr>
          <a:xfrm>
            <a:off x="633600" y="2172930"/>
            <a:ext cx="10363200" cy="1427521"/>
          </a:xfrm>
          <a:prstGeom prst="rect">
            <a:avLst/>
          </a:prstGeom>
        </p:spPr>
        <p:txBody>
          <a:bodyPr/>
          <a:lstStyle>
            <a:lvl1pPr>
              <a:defRPr sz="3200">
                <a:solidFill>
                  <a:schemeClr val="bg1"/>
                </a:solidFill>
              </a:defRPr>
            </a:lvl1pPr>
          </a:lstStyle>
          <a:p>
            <a:r>
              <a:rPr lang="nl-NL" dirty="0"/>
              <a:t>Titelstijl van model bewerken</a:t>
            </a:r>
          </a:p>
        </p:txBody>
      </p:sp>
      <p:sp>
        <p:nvSpPr>
          <p:cNvPr id="12" name="Subtitel 2"/>
          <p:cNvSpPr>
            <a:spLocks noGrp="1"/>
          </p:cNvSpPr>
          <p:nvPr>
            <p:ph type="subTitle" idx="1" hasCustomPrompt="1"/>
          </p:nvPr>
        </p:nvSpPr>
        <p:spPr>
          <a:xfrm>
            <a:off x="633600" y="3886201"/>
            <a:ext cx="10363200" cy="1403555"/>
          </a:xfrm>
          <a:prstGeom prst="rect">
            <a:avLst/>
          </a:prstGeo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pic>
        <p:nvPicPr>
          <p:cNvPr id="4" name="Afbeelding 3">
            <a:extLst>
              <a:ext uri="{FF2B5EF4-FFF2-40B4-BE49-F238E27FC236}">
                <a16:creationId xmlns:a16="http://schemas.microsoft.com/office/drawing/2014/main" id="{DE5E6233-5AC3-0E4E-8E2D-A22B80E9267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8195" y="5647242"/>
            <a:ext cx="3721949" cy="597317"/>
          </a:xfrm>
          <a:prstGeom prst="rect">
            <a:avLst/>
          </a:prstGeom>
        </p:spPr>
      </p:pic>
    </p:spTree>
    <p:extLst>
      <p:ext uri="{BB962C8B-B14F-4D97-AF65-F5344CB8AC3E}">
        <p14:creationId xmlns:p14="http://schemas.microsoft.com/office/powerpoint/2010/main" val="34139069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YELLOW">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CD317E69-9844-BC44-A8DD-EAD225477565}"/>
              </a:ext>
            </a:extLst>
          </p:cNvPr>
          <p:cNvSpPr/>
          <p:nvPr userDrawn="1"/>
        </p:nvSpPr>
        <p:spPr>
          <a:xfrm>
            <a:off x="1097280" y="707136"/>
            <a:ext cx="10911840" cy="5949696"/>
          </a:xfrm>
          <a:prstGeom prst="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 name="Vijfhoek 1">
            <a:extLst>
              <a:ext uri="{FF2B5EF4-FFF2-40B4-BE49-F238E27FC236}">
                <a16:creationId xmlns:a16="http://schemas.microsoft.com/office/drawing/2014/main" id="{75D38EA3-3274-4845-BEB4-54265E8EAA7C}"/>
              </a:ext>
            </a:extLst>
          </p:cNvPr>
          <p:cNvSpPr/>
          <p:nvPr userDrawn="1"/>
        </p:nvSpPr>
        <p:spPr>
          <a:xfrm>
            <a:off x="182880" y="707136"/>
            <a:ext cx="7498080" cy="5949696"/>
          </a:xfrm>
          <a:prstGeom prst="homePlate">
            <a:avLst>
              <a:gd name="adj" fmla="val 64959"/>
            </a:avLst>
          </a:prstGeom>
          <a:solidFill>
            <a:schemeClr val="bg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5" name="Afbeelding 4">
            <a:extLst>
              <a:ext uri="{FF2B5EF4-FFF2-40B4-BE49-F238E27FC236}">
                <a16:creationId xmlns:a16="http://schemas.microsoft.com/office/drawing/2014/main" id="{44BD0286-A5E5-C14D-9F98-DE68A92F348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14322" y="972094"/>
            <a:ext cx="4348671" cy="5256713"/>
          </a:xfrm>
          <a:prstGeom prst="rect">
            <a:avLst/>
          </a:prstGeom>
        </p:spPr>
      </p:pic>
      <p:pic>
        <p:nvPicPr>
          <p:cNvPr id="7" name="Afbeelding 6">
            <a:extLst>
              <a:ext uri="{FF2B5EF4-FFF2-40B4-BE49-F238E27FC236}">
                <a16:creationId xmlns:a16="http://schemas.microsoft.com/office/drawing/2014/main" id="{2358B31F-9F85-724D-A0AF-15772186C7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2880" y="160431"/>
            <a:ext cx="2558456" cy="371175"/>
          </a:xfrm>
          <a:prstGeom prst="rect">
            <a:avLst/>
          </a:prstGeom>
        </p:spPr>
      </p:pic>
      <p:pic>
        <p:nvPicPr>
          <p:cNvPr id="13" name="Afbeelding 12">
            <a:extLst>
              <a:ext uri="{FF2B5EF4-FFF2-40B4-BE49-F238E27FC236}">
                <a16:creationId xmlns:a16="http://schemas.microsoft.com/office/drawing/2014/main" id="{55DCA1A1-6FD5-484B-843B-35E0A82D808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69032" y="5569686"/>
            <a:ext cx="3552015" cy="752431"/>
          </a:xfrm>
          <a:prstGeom prst="rect">
            <a:avLst/>
          </a:prstGeom>
        </p:spPr>
      </p:pic>
      <p:sp>
        <p:nvSpPr>
          <p:cNvPr id="11" name="Titel 1"/>
          <p:cNvSpPr>
            <a:spLocks noGrp="1"/>
          </p:cNvSpPr>
          <p:nvPr>
            <p:ph type="ctrTitle" hasCustomPrompt="1"/>
          </p:nvPr>
        </p:nvSpPr>
        <p:spPr>
          <a:xfrm>
            <a:off x="633600" y="2172930"/>
            <a:ext cx="10363200" cy="1427521"/>
          </a:xfrm>
          <a:prstGeom prst="rect">
            <a:avLst/>
          </a:prstGeom>
        </p:spPr>
        <p:txBody>
          <a:bodyPr/>
          <a:lstStyle>
            <a:lvl1pPr>
              <a:defRPr sz="3200">
                <a:solidFill>
                  <a:schemeClr val="bg1"/>
                </a:solidFill>
              </a:defRPr>
            </a:lvl1pPr>
          </a:lstStyle>
          <a:p>
            <a:r>
              <a:rPr lang="nl-NL" dirty="0"/>
              <a:t>Titelstijl van model bewerken</a:t>
            </a:r>
          </a:p>
        </p:txBody>
      </p:sp>
      <p:sp>
        <p:nvSpPr>
          <p:cNvPr id="12" name="Subtitel 2"/>
          <p:cNvSpPr>
            <a:spLocks noGrp="1"/>
          </p:cNvSpPr>
          <p:nvPr>
            <p:ph type="subTitle" idx="1" hasCustomPrompt="1"/>
          </p:nvPr>
        </p:nvSpPr>
        <p:spPr>
          <a:xfrm>
            <a:off x="633600" y="3886201"/>
            <a:ext cx="10363200" cy="1403555"/>
          </a:xfrm>
          <a:prstGeom prst="rect">
            <a:avLst/>
          </a:prstGeo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pic>
        <p:nvPicPr>
          <p:cNvPr id="9" name="Afbeelding 8">
            <a:extLst>
              <a:ext uri="{FF2B5EF4-FFF2-40B4-BE49-F238E27FC236}">
                <a16:creationId xmlns:a16="http://schemas.microsoft.com/office/drawing/2014/main" id="{757362CC-0324-8F4B-9ECA-6F86CD1E8CC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8195" y="5647242"/>
            <a:ext cx="3721949" cy="597317"/>
          </a:xfrm>
          <a:prstGeom prst="rect">
            <a:avLst/>
          </a:prstGeom>
        </p:spPr>
      </p:pic>
    </p:spTree>
    <p:extLst>
      <p:ext uri="{BB962C8B-B14F-4D97-AF65-F5344CB8AC3E}">
        <p14:creationId xmlns:p14="http://schemas.microsoft.com/office/powerpoint/2010/main" val="17336393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GREEN">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CD317E69-9844-BC44-A8DD-EAD225477565}"/>
              </a:ext>
            </a:extLst>
          </p:cNvPr>
          <p:cNvSpPr/>
          <p:nvPr userDrawn="1"/>
        </p:nvSpPr>
        <p:spPr>
          <a:xfrm>
            <a:off x="1097280" y="707136"/>
            <a:ext cx="10911840" cy="5949696"/>
          </a:xfrm>
          <a:prstGeom prst="rect">
            <a:avLst/>
          </a:prstGeom>
          <a:solidFill>
            <a:schemeClr val="accent3"/>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 name="Vijfhoek 1">
            <a:extLst>
              <a:ext uri="{FF2B5EF4-FFF2-40B4-BE49-F238E27FC236}">
                <a16:creationId xmlns:a16="http://schemas.microsoft.com/office/drawing/2014/main" id="{75D38EA3-3274-4845-BEB4-54265E8EAA7C}"/>
              </a:ext>
            </a:extLst>
          </p:cNvPr>
          <p:cNvSpPr/>
          <p:nvPr userDrawn="1"/>
        </p:nvSpPr>
        <p:spPr>
          <a:xfrm>
            <a:off x="182880" y="707136"/>
            <a:ext cx="7498080" cy="5949696"/>
          </a:xfrm>
          <a:prstGeom prst="homePlate">
            <a:avLst>
              <a:gd name="adj" fmla="val 64959"/>
            </a:avLst>
          </a:prstGeom>
          <a:solidFill>
            <a:schemeClr val="accent4"/>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5" name="Afbeelding 4">
            <a:extLst>
              <a:ext uri="{FF2B5EF4-FFF2-40B4-BE49-F238E27FC236}">
                <a16:creationId xmlns:a16="http://schemas.microsoft.com/office/drawing/2014/main" id="{44BD0286-A5E5-C14D-9F98-DE68A92F348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14322" y="972094"/>
            <a:ext cx="4348671" cy="5256713"/>
          </a:xfrm>
          <a:prstGeom prst="rect">
            <a:avLst/>
          </a:prstGeom>
        </p:spPr>
      </p:pic>
      <p:pic>
        <p:nvPicPr>
          <p:cNvPr id="7" name="Afbeelding 6">
            <a:extLst>
              <a:ext uri="{FF2B5EF4-FFF2-40B4-BE49-F238E27FC236}">
                <a16:creationId xmlns:a16="http://schemas.microsoft.com/office/drawing/2014/main" id="{2358B31F-9F85-724D-A0AF-15772186C7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2880" y="160431"/>
            <a:ext cx="2558456" cy="371175"/>
          </a:xfrm>
          <a:prstGeom prst="rect">
            <a:avLst/>
          </a:prstGeom>
        </p:spPr>
      </p:pic>
      <p:pic>
        <p:nvPicPr>
          <p:cNvPr id="13" name="Afbeelding 12">
            <a:extLst>
              <a:ext uri="{FF2B5EF4-FFF2-40B4-BE49-F238E27FC236}">
                <a16:creationId xmlns:a16="http://schemas.microsoft.com/office/drawing/2014/main" id="{55DCA1A1-6FD5-484B-843B-35E0A82D808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69032" y="5569686"/>
            <a:ext cx="3552015" cy="752431"/>
          </a:xfrm>
          <a:prstGeom prst="rect">
            <a:avLst/>
          </a:prstGeom>
        </p:spPr>
      </p:pic>
      <p:sp>
        <p:nvSpPr>
          <p:cNvPr id="11" name="Titel 1"/>
          <p:cNvSpPr>
            <a:spLocks noGrp="1"/>
          </p:cNvSpPr>
          <p:nvPr>
            <p:ph type="ctrTitle" hasCustomPrompt="1"/>
          </p:nvPr>
        </p:nvSpPr>
        <p:spPr>
          <a:xfrm>
            <a:off x="633600" y="2172930"/>
            <a:ext cx="10363200" cy="1427521"/>
          </a:xfrm>
          <a:prstGeom prst="rect">
            <a:avLst/>
          </a:prstGeom>
        </p:spPr>
        <p:txBody>
          <a:bodyPr/>
          <a:lstStyle>
            <a:lvl1pPr>
              <a:defRPr sz="3200">
                <a:solidFill>
                  <a:schemeClr val="bg1"/>
                </a:solidFill>
              </a:defRPr>
            </a:lvl1pPr>
          </a:lstStyle>
          <a:p>
            <a:r>
              <a:rPr lang="nl-NL" dirty="0"/>
              <a:t>Titelstijl van model bewerken</a:t>
            </a:r>
          </a:p>
        </p:txBody>
      </p:sp>
      <p:sp>
        <p:nvSpPr>
          <p:cNvPr id="12" name="Subtitel 2"/>
          <p:cNvSpPr>
            <a:spLocks noGrp="1"/>
          </p:cNvSpPr>
          <p:nvPr>
            <p:ph type="subTitle" idx="1" hasCustomPrompt="1"/>
          </p:nvPr>
        </p:nvSpPr>
        <p:spPr>
          <a:xfrm>
            <a:off x="633600" y="3886201"/>
            <a:ext cx="10363200" cy="1403555"/>
          </a:xfrm>
          <a:prstGeom prst="rect">
            <a:avLst/>
          </a:prstGeo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pic>
        <p:nvPicPr>
          <p:cNvPr id="9" name="Afbeelding 8">
            <a:extLst>
              <a:ext uri="{FF2B5EF4-FFF2-40B4-BE49-F238E27FC236}">
                <a16:creationId xmlns:a16="http://schemas.microsoft.com/office/drawing/2014/main" id="{A7EC3AA2-717B-7D4D-A2C3-E8B3279FAD4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8195" y="5647242"/>
            <a:ext cx="3721949" cy="597317"/>
          </a:xfrm>
          <a:prstGeom prst="rect">
            <a:avLst/>
          </a:prstGeom>
        </p:spPr>
      </p:pic>
    </p:spTree>
    <p:extLst>
      <p:ext uri="{BB962C8B-B14F-4D97-AF65-F5344CB8AC3E}">
        <p14:creationId xmlns:p14="http://schemas.microsoft.com/office/powerpoint/2010/main" val="38940845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INK">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CD317E69-9844-BC44-A8DD-EAD225477565}"/>
              </a:ext>
            </a:extLst>
          </p:cNvPr>
          <p:cNvSpPr/>
          <p:nvPr userDrawn="1"/>
        </p:nvSpPr>
        <p:spPr>
          <a:xfrm>
            <a:off x="1097280" y="707136"/>
            <a:ext cx="10911840" cy="5949696"/>
          </a:xfrm>
          <a:prstGeom prst="rect">
            <a:avLst/>
          </a:prstGeom>
          <a:solidFill>
            <a:schemeClr val="accent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 name="Vijfhoek 1">
            <a:extLst>
              <a:ext uri="{FF2B5EF4-FFF2-40B4-BE49-F238E27FC236}">
                <a16:creationId xmlns:a16="http://schemas.microsoft.com/office/drawing/2014/main" id="{75D38EA3-3274-4845-BEB4-54265E8EAA7C}"/>
              </a:ext>
            </a:extLst>
          </p:cNvPr>
          <p:cNvSpPr/>
          <p:nvPr userDrawn="1"/>
        </p:nvSpPr>
        <p:spPr>
          <a:xfrm>
            <a:off x="182880" y="707136"/>
            <a:ext cx="7498080" cy="5949696"/>
          </a:xfrm>
          <a:prstGeom prst="homePlate">
            <a:avLst>
              <a:gd name="adj" fmla="val 64959"/>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5" name="Afbeelding 4">
            <a:extLst>
              <a:ext uri="{FF2B5EF4-FFF2-40B4-BE49-F238E27FC236}">
                <a16:creationId xmlns:a16="http://schemas.microsoft.com/office/drawing/2014/main" id="{44BD0286-A5E5-C14D-9F98-DE68A92F348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14322" y="972094"/>
            <a:ext cx="4348671" cy="5256713"/>
          </a:xfrm>
          <a:prstGeom prst="rect">
            <a:avLst/>
          </a:prstGeom>
        </p:spPr>
      </p:pic>
      <p:pic>
        <p:nvPicPr>
          <p:cNvPr id="7" name="Afbeelding 6">
            <a:extLst>
              <a:ext uri="{FF2B5EF4-FFF2-40B4-BE49-F238E27FC236}">
                <a16:creationId xmlns:a16="http://schemas.microsoft.com/office/drawing/2014/main" id="{2358B31F-9F85-724D-A0AF-15772186C7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2880" y="160431"/>
            <a:ext cx="2558456" cy="371175"/>
          </a:xfrm>
          <a:prstGeom prst="rect">
            <a:avLst/>
          </a:prstGeom>
        </p:spPr>
      </p:pic>
      <p:pic>
        <p:nvPicPr>
          <p:cNvPr id="13" name="Afbeelding 12">
            <a:extLst>
              <a:ext uri="{FF2B5EF4-FFF2-40B4-BE49-F238E27FC236}">
                <a16:creationId xmlns:a16="http://schemas.microsoft.com/office/drawing/2014/main" id="{55DCA1A1-6FD5-484B-843B-35E0A82D808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69032" y="5569686"/>
            <a:ext cx="3552015" cy="752431"/>
          </a:xfrm>
          <a:prstGeom prst="rect">
            <a:avLst/>
          </a:prstGeom>
        </p:spPr>
      </p:pic>
      <p:sp>
        <p:nvSpPr>
          <p:cNvPr id="11" name="Titel 1"/>
          <p:cNvSpPr>
            <a:spLocks noGrp="1"/>
          </p:cNvSpPr>
          <p:nvPr>
            <p:ph type="ctrTitle" hasCustomPrompt="1"/>
          </p:nvPr>
        </p:nvSpPr>
        <p:spPr>
          <a:xfrm>
            <a:off x="633600" y="2172930"/>
            <a:ext cx="10363200" cy="1427521"/>
          </a:xfrm>
          <a:prstGeom prst="rect">
            <a:avLst/>
          </a:prstGeom>
        </p:spPr>
        <p:txBody>
          <a:bodyPr/>
          <a:lstStyle>
            <a:lvl1pPr>
              <a:defRPr sz="3200">
                <a:solidFill>
                  <a:schemeClr val="bg1"/>
                </a:solidFill>
              </a:defRPr>
            </a:lvl1pPr>
          </a:lstStyle>
          <a:p>
            <a:r>
              <a:rPr lang="nl-NL" dirty="0"/>
              <a:t>Titelstijl van model bewerken</a:t>
            </a:r>
          </a:p>
        </p:txBody>
      </p:sp>
      <p:sp>
        <p:nvSpPr>
          <p:cNvPr id="12" name="Subtitel 2"/>
          <p:cNvSpPr>
            <a:spLocks noGrp="1"/>
          </p:cNvSpPr>
          <p:nvPr>
            <p:ph type="subTitle" idx="1" hasCustomPrompt="1"/>
          </p:nvPr>
        </p:nvSpPr>
        <p:spPr>
          <a:xfrm>
            <a:off x="633600" y="3886201"/>
            <a:ext cx="10363200" cy="1403555"/>
          </a:xfrm>
          <a:prstGeom prst="rect">
            <a:avLst/>
          </a:prstGeo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pic>
        <p:nvPicPr>
          <p:cNvPr id="9" name="Afbeelding 8">
            <a:extLst>
              <a:ext uri="{FF2B5EF4-FFF2-40B4-BE49-F238E27FC236}">
                <a16:creationId xmlns:a16="http://schemas.microsoft.com/office/drawing/2014/main" id="{3F294D9B-CB36-1B4A-BEFF-79C6E28DF0A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8195" y="5647242"/>
            <a:ext cx="3721949" cy="597317"/>
          </a:xfrm>
          <a:prstGeom prst="rect">
            <a:avLst/>
          </a:prstGeom>
        </p:spPr>
      </p:pic>
    </p:spTree>
    <p:extLst>
      <p:ext uri="{BB962C8B-B14F-4D97-AF65-F5344CB8AC3E}">
        <p14:creationId xmlns:p14="http://schemas.microsoft.com/office/powerpoint/2010/main" val="12643295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ext slide BLUE">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82BE664A-7161-2442-AE70-87A91897199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3159" y="6146428"/>
            <a:ext cx="3522494" cy="573919"/>
          </a:xfrm>
          <a:prstGeom prst="rect">
            <a:avLst/>
          </a:prstGeom>
        </p:spPr>
      </p:pic>
      <p:pic>
        <p:nvPicPr>
          <p:cNvPr id="7" name="Afbeelding 6">
            <a:extLst>
              <a:ext uri="{FF2B5EF4-FFF2-40B4-BE49-F238E27FC236}">
                <a16:creationId xmlns:a16="http://schemas.microsoft.com/office/drawing/2014/main" id="{5FD2645E-AC26-1946-A8FB-62EC0D5EE8F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175015" y="0"/>
            <a:ext cx="2016985" cy="1386508"/>
          </a:xfrm>
          <a:prstGeom prst="rect">
            <a:avLst/>
          </a:prstGeom>
        </p:spPr>
      </p:pic>
      <p:sp>
        <p:nvSpPr>
          <p:cNvPr id="2" name="Titel 1"/>
          <p:cNvSpPr>
            <a:spLocks noGrp="1"/>
          </p:cNvSpPr>
          <p:nvPr>
            <p:ph type="title"/>
          </p:nvPr>
        </p:nvSpPr>
        <p:spPr>
          <a:xfrm>
            <a:off x="633601" y="496800"/>
            <a:ext cx="10962052" cy="1143000"/>
          </a:xfrm>
          <a:prstGeom prst="rect">
            <a:avLst/>
          </a:prstGeom>
        </p:spPr>
        <p:txBody>
          <a:bodyPr/>
          <a:lstStyle/>
          <a:p>
            <a:r>
              <a:rPr lang="nl-NL"/>
              <a:t>Titelstijl van model bewerken</a:t>
            </a:r>
          </a:p>
        </p:txBody>
      </p:sp>
      <p:sp>
        <p:nvSpPr>
          <p:cNvPr id="3" name="Tijdelijke aanduiding voor inhoud 2"/>
          <p:cNvSpPr>
            <a:spLocks noGrp="1"/>
          </p:cNvSpPr>
          <p:nvPr>
            <p:ph idx="1"/>
          </p:nvPr>
        </p:nvSpPr>
        <p:spPr>
          <a:xfrm>
            <a:off x="633601" y="1970343"/>
            <a:ext cx="10962052" cy="3983197"/>
          </a:xfrm>
          <a:prstGeom prst="rect">
            <a:avLst/>
          </a:prstGeo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ianummer 5"/>
          <p:cNvSpPr>
            <a:spLocks noGrp="1"/>
          </p:cNvSpPr>
          <p:nvPr>
            <p:ph type="sldNum" sz="quarter" idx="4"/>
          </p:nvPr>
        </p:nvSpPr>
        <p:spPr>
          <a:xfrm>
            <a:off x="5244429" y="6356351"/>
            <a:ext cx="1740396" cy="307777"/>
          </a:xfrm>
          <a:prstGeom prst="rect">
            <a:avLst/>
          </a:prstGeom>
        </p:spPr>
        <p:txBody>
          <a:bodyPr/>
          <a:lstStyle>
            <a:lvl1pPr algn="ctr">
              <a:defRPr sz="1400">
                <a:solidFill>
                  <a:schemeClr val="accent1"/>
                </a:solidFill>
              </a:defRPr>
            </a:lvl1pPr>
          </a:lstStyle>
          <a:p>
            <a:fld id="{E7C809B5-0D25-3D4C-8F4F-28EAD496B097}" type="slidenum">
              <a:rPr lang="nl-NL" smtClean="0"/>
              <a:pPr/>
              <a:t>‹#›</a:t>
            </a:fld>
            <a:endParaRPr lang="nl-NL" dirty="0"/>
          </a:p>
        </p:txBody>
      </p:sp>
      <p:pic>
        <p:nvPicPr>
          <p:cNvPr id="5" name="Afbeelding 4">
            <a:extLst>
              <a:ext uri="{FF2B5EF4-FFF2-40B4-BE49-F238E27FC236}">
                <a16:creationId xmlns:a16="http://schemas.microsoft.com/office/drawing/2014/main" id="{412AD6B2-9095-4F43-9582-CAE9839F3E5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33601" y="6184811"/>
            <a:ext cx="3097808" cy="497152"/>
          </a:xfrm>
          <a:prstGeom prst="rect">
            <a:avLst/>
          </a:prstGeom>
        </p:spPr>
      </p:pic>
    </p:spTree>
    <p:extLst>
      <p:ext uri="{BB962C8B-B14F-4D97-AF65-F5344CB8AC3E}">
        <p14:creationId xmlns:p14="http://schemas.microsoft.com/office/powerpoint/2010/main" val="34130439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ext slide YELLOW">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82BE664A-7161-2442-AE70-87A91897199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3159" y="6146428"/>
            <a:ext cx="3522494" cy="573919"/>
          </a:xfrm>
          <a:prstGeom prst="rect">
            <a:avLst/>
          </a:prstGeom>
        </p:spPr>
      </p:pic>
      <p:pic>
        <p:nvPicPr>
          <p:cNvPr id="7" name="Afbeelding 6">
            <a:extLst>
              <a:ext uri="{FF2B5EF4-FFF2-40B4-BE49-F238E27FC236}">
                <a16:creationId xmlns:a16="http://schemas.microsoft.com/office/drawing/2014/main" id="{5FD2645E-AC26-1946-A8FB-62EC0D5EE8F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175015" y="0"/>
            <a:ext cx="2016985" cy="1386508"/>
          </a:xfrm>
          <a:prstGeom prst="rect">
            <a:avLst/>
          </a:prstGeom>
        </p:spPr>
      </p:pic>
      <p:sp>
        <p:nvSpPr>
          <p:cNvPr id="2" name="Titel 1"/>
          <p:cNvSpPr>
            <a:spLocks noGrp="1"/>
          </p:cNvSpPr>
          <p:nvPr>
            <p:ph type="title"/>
          </p:nvPr>
        </p:nvSpPr>
        <p:spPr>
          <a:xfrm>
            <a:off x="633601" y="496800"/>
            <a:ext cx="10962052" cy="1143000"/>
          </a:xfrm>
          <a:prstGeom prst="rect">
            <a:avLst/>
          </a:prstGeom>
        </p:spPr>
        <p:txBody>
          <a:bodyPr/>
          <a:lstStyle>
            <a:lvl1pPr>
              <a:defRPr>
                <a:solidFill>
                  <a:schemeClr val="tx2"/>
                </a:solidFill>
              </a:defRPr>
            </a:lvl1pPr>
          </a:lstStyle>
          <a:p>
            <a:r>
              <a:rPr lang="nl-NL" dirty="0"/>
              <a:t>Titelstijl van model bewerken</a:t>
            </a:r>
          </a:p>
        </p:txBody>
      </p:sp>
      <p:sp>
        <p:nvSpPr>
          <p:cNvPr id="3" name="Tijdelijke aanduiding voor inhoud 2"/>
          <p:cNvSpPr>
            <a:spLocks noGrp="1"/>
          </p:cNvSpPr>
          <p:nvPr>
            <p:ph idx="1"/>
          </p:nvPr>
        </p:nvSpPr>
        <p:spPr>
          <a:xfrm>
            <a:off x="633601" y="1970343"/>
            <a:ext cx="10962052" cy="3983197"/>
          </a:xfrm>
          <a:prstGeom prst="rect">
            <a:avLst/>
          </a:prstGeo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ianummer 5"/>
          <p:cNvSpPr>
            <a:spLocks noGrp="1"/>
          </p:cNvSpPr>
          <p:nvPr>
            <p:ph type="sldNum" sz="quarter" idx="4"/>
          </p:nvPr>
        </p:nvSpPr>
        <p:spPr>
          <a:xfrm>
            <a:off x="5244429" y="6356351"/>
            <a:ext cx="1740396" cy="307777"/>
          </a:xfrm>
          <a:prstGeom prst="rect">
            <a:avLst/>
          </a:prstGeom>
        </p:spPr>
        <p:txBody>
          <a:bodyPr/>
          <a:lstStyle>
            <a:lvl1pPr algn="ctr">
              <a:defRPr sz="1400">
                <a:solidFill>
                  <a:schemeClr val="tx2"/>
                </a:solidFill>
              </a:defRPr>
            </a:lvl1pPr>
          </a:lstStyle>
          <a:p>
            <a:fld id="{E7C809B5-0D25-3D4C-8F4F-28EAD496B097}" type="slidenum">
              <a:rPr lang="nl-NL" smtClean="0"/>
              <a:pPr/>
              <a:t>‹#›</a:t>
            </a:fld>
            <a:endParaRPr lang="nl-NL" dirty="0"/>
          </a:p>
        </p:txBody>
      </p:sp>
      <p:pic>
        <p:nvPicPr>
          <p:cNvPr id="9" name="Afbeelding 8">
            <a:extLst>
              <a:ext uri="{FF2B5EF4-FFF2-40B4-BE49-F238E27FC236}">
                <a16:creationId xmlns:a16="http://schemas.microsoft.com/office/drawing/2014/main" id="{A8FDE09A-FC68-3D4E-A1EB-2BA8E3938BA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33601" y="6184811"/>
            <a:ext cx="3097808" cy="497152"/>
          </a:xfrm>
          <a:prstGeom prst="rect">
            <a:avLst/>
          </a:prstGeom>
        </p:spPr>
      </p:pic>
    </p:spTree>
    <p:extLst>
      <p:ext uri="{BB962C8B-B14F-4D97-AF65-F5344CB8AC3E}">
        <p14:creationId xmlns:p14="http://schemas.microsoft.com/office/powerpoint/2010/main" val="29358425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ext slide GREEN">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82BE664A-7161-2442-AE70-87A91897199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3159" y="6146428"/>
            <a:ext cx="3522494" cy="573919"/>
          </a:xfrm>
          <a:prstGeom prst="rect">
            <a:avLst/>
          </a:prstGeom>
        </p:spPr>
      </p:pic>
      <p:pic>
        <p:nvPicPr>
          <p:cNvPr id="7" name="Afbeelding 6">
            <a:extLst>
              <a:ext uri="{FF2B5EF4-FFF2-40B4-BE49-F238E27FC236}">
                <a16:creationId xmlns:a16="http://schemas.microsoft.com/office/drawing/2014/main" id="{5FD2645E-AC26-1946-A8FB-62EC0D5EE8F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175015" y="0"/>
            <a:ext cx="2016985" cy="1386508"/>
          </a:xfrm>
          <a:prstGeom prst="rect">
            <a:avLst/>
          </a:prstGeom>
        </p:spPr>
      </p:pic>
      <p:sp>
        <p:nvSpPr>
          <p:cNvPr id="2" name="Titel 1"/>
          <p:cNvSpPr>
            <a:spLocks noGrp="1"/>
          </p:cNvSpPr>
          <p:nvPr>
            <p:ph type="title"/>
          </p:nvPr>
        </p:nvSpPr>
        <p:spPr>
          <a:xfrm>
            <a:off x="633601" y="496800"/>
            <a:ext cx="10962052" cy="1143000"/>
          </a:xfrm>
          <a:prstGeom prst="rect">
            <a:avLst/>
          </a:prstGeom>
        </p:spPr>
        <p:txBody>
          <a:bodyPr/>
          <a:lstStyle>
            <a:lvl1pPr>
              <a:defRPr>
                <a:solidFill>
                  <a:schemeClr val="accent3"/>
                </a:solidFill>
              </a:defRPr>
            </a:lvl1pPr>
          </a:lstStyle>
          <a:p>
            <a:r>
              <a:rPr lang="nl-NL" dirty="0"/>
              <a:t>Titelstijl van model bewerken</a:t>
            </a:r>
          </a:p>
        </p:txBody>
      </p:sp>
      <p:sp>
        <p:nvSpPr>
          <p:cNvPr id="3" name="Tijdelijke aanduiding voor inhoud 2"/>
          <p:cNvSpPr>
            <a:spLocks noGrp="1"/>
          </p:cNvSpPr>
          <p:nvPr>
            <p:ph idx="1"/>
          </p:nvPr>
        </p:nvSpPr>
        <p:spPr>
          <a:xfrm>
            <a:off x="633601" y="1970343"/>
            <a:ext cx="10962052" cy="3983197"/>
          </a:xfrm>
          <a:prstGeom prst="rect">
            <a:avLst/>
          </a:prstGeo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1" name="Tijdelijke aanduiding voor dianummer 5"/>
          <p:cNvSpPr>
            <a:spLocks noGrp="1"/>
          </p:cNvSpPr>
          <p:nvPr>
            <p:ph type="sldNum" sz="quarter" idx="4"/>
          </p:nvPr>
        </p:nvSpPr>
        <p:spPr>
          <a:xfrm>
            <a:off x="5244429" y="6356351"/>
            <a:ext cx="1740396" cy="307777"/>
          </a:xfrm>
          <a:prstGeom prst="rect">
            <a:avLst/>
          </a:prstGeom>
        </p:spPr>
        <p:txBody>
          <a:bodyPr/>
          <a:lstStyle>
            <a:lvl1pPr algn="ctr">
              <a:defRPr sz="1400">
                <a:solidFill>
                  <a:schemeClr val="accent3"/>
                </a:solidFill>
              </a:defRPr>
            </a:lvl1pPr>
          </a:lstStyle>
          <a:p>
            <a:fld id="{E7C809B5-0D25-3D4C-8F4F-28EAD496B097}" type="slidenum">
              <a:rPr lang="nl-NL" smtClean="0"/>
              <a:pPr/>
              <a:t>‹#›</a:t>
            </a:fld>
            <a:endParaRPr lang="nl-NL" dirty="0"/>
          </a:p>
        </p:txBody>
      </p:sp>
      <p:pic>
        <p:nvPicPr>
          <p:cNvPr id="8" name="Afbeelding 7">
            <a:extLst>
              <a:ext uri="{FF2B5EF4-FFF2-40B4-BE49-F238E27FC236}">
                <a16:creationId xmlns:a16="http://schemas.microsoft.com/office/drawing/2014/main" id="{5F2C4D03-5BAC-3C48-9598-3AA7BD097E0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33601" y="6184811"/>
            <a:ext cx="3097808" cy="497152"/>
          </a:xfrm>
          <a:prstGeom prst="rect">
            <a:avLst/>
          </a:prstGeom>
        </p:spPr>
      </p:pic>
    </p:spTree>
    <p:extLst>
      <p:ext uri="{BB962C8B-B14F-4D97-AF65-F5344CB8AC3E}">
        <p14:creationId xmlns:p14="http://schemas.microsoft.com/office/powerpoint/2010/main" val="27178554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ext slide PINK">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82BE664A-7161-2442-AE70-87A91897199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3159" y="6146428"/>
            <a:ext cx="3522494" cy="573919"/>
          </a:xfrm>
          <a:prstGeom prst="rect">
            <a:avLst/>
          </a:prstGeom>
        </p:spPr>
      </p:pic>
      <p:pic>
        <p:nvPicPr>
          <p:cNvPr id="7" name="Afbeelding 6">
            <a:extLst>
              <a:ext uri="{FF2B5EF4-FFF2-40B4-BE49-F238E27FC236}">
                <a16:creationId xmlns:a16="http://schemas.microsoft.com/office/drawing/2014/main" id="{5FD2645E-AC26-1946-A8FB-62EC0D5EE8F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175015" y="0"/>
            <a:ext cx="2016985" cy="1386508"/>
          </a:xfrm>
          <a:prstGeom prst="rect">
            <a:avLst/>
          </a:prstGeom>
        </p:spPr>
      </p:pic>
      <p:sp>
        <p:nvSpPr>
          <p:cNvPr id="2" name="Titel 1"/>
          <p:cNvSpPr>
            <a:spLocks noGrp="1"/>
          </p:cNvSpPr>
          <p:nvPr>
            <p:ph type="title"/>
          </p:nvPr>
        </p:nvSpPr>
        <p:spPr>
          <a:xfrm>
            <a:off x="633601" y="496800"/>
            <a:ext cx="10962052" cy="1143000"/>
          </a:xfrm>
          <a:prstGeom prst="rect">
            <a:avLst/>
          </a:prstGeom>
        </p:spPr>
        <p:txBody>
          <a:bodyPr/>
          <a:lstStyle>
            <a:lvl1pPr>
              <a:defRPr>
                <a:solidFill>
                  <a:schemeClr val="accent5"/>
                </a:solidFill>
              </a:defRPr>
            </a:lvl1pPr>
          </a:lstStyle>
          <a:p>
            <a:r>
              <a:rPr lang="nl-NL" dirty="0"/>
              <a:t>Titelstijl van model bewerken</a:t>
            </a:r>
          </a:p>
        </p:txBody>
      </p:sp>
      <p:sp>
        <p:nvSpPr>
          <p:cNvPr id="3" name="Tijdelijke aanduiding voor inhoud 2"/>
          <p:cNvSpPr>
            <a:spLocks noGrp="1"/>
          </p:cNvSpPr>
          <p:nvPr>
            <p:ph idx="1"/>
          </p:nvPr>
        </p:nvSpPr>
        <p:spPr>
          <a:xfrm>
            <a:off x="633601" y="1970343"/>
            <a:ext cx="10962052" cy="3983197"/>
          </a:xfrm>
          <a:prstGeom prst="rect">
            <a:avLst/>
          </a:prstGeom>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1" name="Tijdelijke aanduiding voor dianummer 5"/>
          <p:cNvSpPr>
            <a:spLocks noGrp="1"/>
          </p:cNvSpPr>
          <p:nvPr>
            <p:ph type="sldNum" sz="quarter" idx="4"/>
          </p:nvPr>
        </p:nvSpPr>
        <p:spPr>
          <a:xfrm>
            <a:off x="5244429" y="6356351"/>
            <a:ext cx="1740396" cy="307777"/>
          </a:xfrm>
          <a:prstGeom prst="rect">
            <a:avLst/>
          </a:prstGeom>
        </p:spPr>
        <p:txBody>
          <a:bodyPr/>
          <a:lstStyle>
            <a:lvl1pPr algn="ctr">
              <a:defRPr sz="1400">
                <a:solidFill>
                  <a:schemeClr val="accent5"/>
                </a:solidFill>
              </a:defRPr>
            </a:lvl1pPr>
          </a:lstStyle>
          <a:p>
            <a:fld id="{E7C809B5-0D25-3D4C-8F4F-28EAD496B097}" type="slidenum">
              <a:rPr lang="nl-NL" smtClean="0"/>
              <a:pPr/>
              <a:t>‹#›</a:t>
            </a:fld>
            <a:endParaRPr lang="nl-NL" dirty="0"/>
          </a:p>
        </p:txBody>
      </p:sp>
      <p:pic>
        <p:nvPicPr>
          <p:cNvPr id="8" name="Afbeelding 7">
            <a:extLst>
              <a:ext uri="{FF2B5EF4-FFF2-40B4-BE49-F238E27FC236}">
                <a16:creationId xmlns:a16="http://schemas.microsoft.com/office/drawing/2014/main" id="{BFE25A85-0C36-CC4A-A424-D2FAE61C527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33601" y="6184811"/>
            <a:ext cx="3097808" cy="497152"/>
          </a:xfrm>
          <a:prstGeom prst="rect">
            <a:avLst/>
          </a:prstGeom>
        </p:spPr>
      </p:pic>
    </p:spTree>
    <p:extLst>
      <p:ext uri="{BB962C8B-B14F-4D97-AF65-F5344CB8AC3E}">
        <p14:creationId xmlns:p14="http://schemas.microsoft.com/office/powerpoint/2010/main" val="815415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GREEN">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CD317E69-9844-BC44-A8DD-EAD225477565}"/>
              </a:ext>
            </a:extLst>
          </p:cNvPr>
          <p:cNvSpPr/>
          <p:nvPr userDrawn="1"/>
        </p:nvSpPr>
        <p:spPr>
          <a:xfrm>
            <a:off x="1097280" y="707136"/>
            <a:ext cx="10911840" cy="5949696"/>
          </a:xfrm>
          <a:prstGeom prst="rect">
            <a:avLst/>
          </a:prstGeom>
          <a:solidFill>
            <a:schemeClr val="accent3"/>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 name="Vijfhoek 1">
            <a:extLst>
              <a:ext uri="{FF2B5EF4-FFF2-40B4-BE49-F238E27FC236}">
                <a16:creationId xmlns:a16="http://schemas.microsoft.com/office/drawing/2014/main" id="{75D38EA3-3274-4845-BEB4-54265E8EAA7C}"/>
              </a:ext>
            </a:extLst>
          </p:cNvPr>
          <p:cNvSpPr/>
          <p:nvPr userDrawn="1"/>
        </p:nvSpPr>
        <p:spPr>
          <a:xfrm>
            <a:off x="182880" y="707136"/>
            <a:ext cx="7498080" cy="5949696"/>
          </a:xfrm>
          <a:prstGeom prst="homePlate">
            <a:avLst>
              <a:gd name="adj" fmla="val 64959"/>
            </a:avLst>
          </a:prstGeom>
          <a:solidFill>
            <a:schemeClr val="accent4"/>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5" name="Afbeelding 4">
            <a:extLst>
              <a:ext uri="{FF2B5EF4-FFF2-40B4-BE49-F238E27FC236}">
                <a16:creationId xmlns:a16="http://schemas.microsoft.com/office/drawing/2014/main" id="{44BD0286-A5E5-C14D-9F98-DE68A92F348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14322" y="972094"/>
            <a:ext cx="4348671" cy="5256713"/>
          </a:xfrm>
          <a:prstGeom prst="rect">
            <a:avLst/>
          </a:prstGeom>
        </p:spPr>
      </p:pic>
      <p:pic>
        <p:nvPicPr>
          <p:cNvPr id="7" name="Afbeelding 6">
            <a:extLst>
              <a:ext uri="{FF2B5EF4-FFF2-40B4-BE49-F238E27FC236}">
                <a16:creationId xmlns:a16="http://schemas.microsoft.com/office/drawing/2014/main" id="{2358B31F-9F85-724D-A0AF-15772186C7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2880" y="160431"/>
            <a:ext cx="2558456" cy="371175"/>
          </a:xfrm>
          <a:prstGeom prst="rect">
            <a:avLst/>
          </a:prstGeom>
        </p:spPr>
      </p:pic>
      <p:pic>
        <p:nvPicPr>
          <p:cNvPr id="13" name="Afbeelding 12">
            <a:extLst>
              <a:ext uri="{FF2B5EF4-FFF2-40B4-BE49-F238E27FC236}">
                <a16:creationId xmlns:a16="http://schemas.microsoft.com/office/drawing/2014/main" id="{55DCA1A1-6FD5-484B-843B-35E0A82D808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69032" y="5569686"/>
            <a:ext cx="3552015" cy="752431"/>
          </a:xfrm>
          <a:prstGeom prst="rect">
            <a:avLst/>
          </a:prstGeom>
        </p:spPr>
      </p:pic>
      <p:sp>
        <p:nvSpPr>
          <p:cNvPr id="11" name="Titel 1"/>
          <p:cNvSpPr>
            <a:spLocks noGrp="1"/>
          </p:cNvSpPr>
          <p:nvPr>
            <p:ph type="ctrTitle" hasCustomPrompt="1"/>
          </p:nvPr>
        </p:nvSpPr>
        <p:spPr>
          <a:xfrm>
            <a:off x="633600" y="2172930"/>
            <a:ext cx="10363200" cy="1427521"/>
          </a:xfrm>
          <a:prstGeom prst="rect">
            <a:avLst/>
          </a:prstGeom>
        </p:spPr>
        <p:txBody>
          <a:bodyPr/>
          <a:lstStyle>
            <a:lvl1pPr>
              <a:defRPr sz="3200">
                <a:solidFill>
                  <a:schemeClr val="bg1"/>
                </a:solidFill>
              </a:defRPr>
            </a:lvl1pPr>
          </a:lstStyle>
          <a:p>
            <a:r>
              <a:rPr lang="nl-NL" dirty="0"/>
              <a:t>Titelstijl van model bewerken</a:t>
            </a:r>
          </a:p>
        </p:txBody>
      </p:sp>
      <p:sp>
        <p:nvSpPr>
          <p:cNvPr id="12" name="Subtitel 2"/>
          <p:cNvSpPr>
            <a:spLocks noGrp="1"/>
          </p:cNvSpPr>
          <p:nvPr>
            <p:ph type="subTitle" idx="1" hasCustomPrompt="1"/>
          </p:nvPr>
        </p:nvSpPr>
        <p:spPr>
          <a:xfrm>
            <a:off x="633600" y="3886201"/>
            <a:ext cx="10363200" cy="1403555"/>
          </a:xfrm>
          <a:prstGeom prst="rect">
            <a:avLst/>
          </a:prstGeo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Tree>
    <p:extLst>
      <p:ext uri="{BB962C8B-B14F-4D97-AF65-F5344CB8AC3E}">
        <p14:creationId xmlns:p14="http://schemas.microsoft.com/office/powerpoint/2010/main" val="22938724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lumns slide BLUE">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0FD18D08-E865-8A49-B348-BEBA30F5AA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3159" y="6146428"/>
            <a:ext cx="3522494" cy="573919"/>
          </a:xfrm>
          <a:prstGeom prst="rect">
            <a:avLst/>
          </a:prstGeom>
        </p:spPr>
      </p:pic>
      <p:pic>
        <p:nvPicPr>
          <p:cNvPr id="8" name="Afbeelding 7">
            <a:extLst>
              <a:ext uri="{FF2B5EF4-FFF2-40B4-BE49-F238E27FC236}">
                <a16:creationId xmlns:a16="http://schemas.microsoft.com/office/drawing/2014/main" id="{87D48A91-00F9-8D46-B4B8-10328892A26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175015" y="0"/>
            <a:ext cx="2016985" cy="1386508"/>
          </a:xfrm>
          <a:prstGeom prst="rect">
            <a:avLst/>
          </a:prstGeom>
        </p:spPr>
      </p:pic>
      <p:sp>
        <p:nvSpPr>
          <p:cNvPr id="2" name="Titel 1"/>
          <p:cNvSpPr>
            <a:spLocks noGrp="1"/>
          </p:cNvSpPr>
          <p:nvPr>
            <p:ph type="title"/>
          </p:nvPr>
        </p:nvSpPr>
        <p:spPr>
          <a:xfrm>
            <a:off x="633601" y="496800"/>
            <a:ext cx="10962052" cy="1143000"/>
          </a:xfrm>
          <a:prstGeom prst="rect">
            <a:avLst/>
          </a:prstGeom>
        </p:spPr>
        <p:txBody>
          <a:bodyPr/>
          <a:lstStyle/>
          <a:p>
            <a:r>
              <a:rPr lang="nl-NL"/>
              <a:t>Titelstijl van model bewerken</a:t>
            </a:r>
          </a:p>
        </p:txBody>
      </p:sp>
      <p:sp>
        <p:nvSpPr>
          <p:cNvPr id="3" name="Tijdelijke aanduiding voor inhoud 2"/>
          <p:cNvSpPr>
            <a:spLocks noGrp="1"/>
          </p:cNvSpPr>
          <p:nvPr>
            <p:ph sz="half" idx="1"/>
          </p:nvPr>
        </p:nvSpPr>
        <p:spPr>
          <a:xfrm>
            <a:off x="633600" y="1966453"/>
            <a:ext cx="5347433" cy="3991896"/>
          </a:xfrm>
          <a:prstGeom prst="rect">
            <a:avLst/>
          </a:prstGeo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197599" y="1966451"/>
            <a:ext cx="5398052" cy="3991897"/>
          </a:xfrm>
          <a:prstGeom prst="rect">
            <a:avLst/>
          </a:prstGeo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2" name="Tijdelijke aanduiding voor dianummer 5"/>
          <p:cNvSpPr>
            <a:spLocks noGrp="1"/>
          </p:cNvSpPr>
          <p:nvPr>
            <p:ph type="sldNum" sz="quarter" idx="4"/>
          </p:nvPr>
        </p:nvSpPr>
        <p:spPr>
          <a:xfrm>
            <a:off x="5244429" y="6356351"/>
            <a:ext cx="1740396" cy="307777"/>
          </a:xfrm>
          <a:prstGeom prst="rect">
            <a:avLst/>
          </a:prstGeom>
        </p:spPr>
        <p:txBody>
          <a:bodyPr/>
          <a:lstStyle>
            <a:lvl1pPr algn="ctr">
              <a:defRPr sz="1400">
                <a:solidFill>
                  <a:schemeClr val="accent1"/>
                </a:solidFill>
              </a:defRPr>
            </a:lvl1pPr>
          </a:lstStyle>
          <a:p>
            <a:fld id="{E7C809B5-0D25-3D4C-8F4F-28EAD496B097}" type="slidenum">
              <a:rPr lang="nl-NL" smtClean="0"/>
              <a:pPr/>
              <a:t>‹#›</a:t>
            </a:fld>
            <a:endParaRPr lang="nl-NL" dirty="0"/>
          </a:p>
        </p:txBody>
      </p:sp>
      <p:pic>
        <p:nvPicPr>
          <p:cNvPr id="9" name="Afbeelding 8">
            <a:extLst>
              <a:ext uri="{FF2B5EF4-FFF2-40B4-BE49-F238E27FC236}">
                <a16:creationId xmlns:a16="http://schemas.microsoft.com/office/drawing/2014/main" id="{8F86233A-EECE-B242-AAF0-ED752633A3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33601" y="6184811"/>
            <a:ext cx="3097808" cy="497152"/>
          </a:xfrm>
          <a:prstGeom prst="rect">
            <a:avLst/>
          </a:prstGeom>
        </p:spPr>
      </p:pic>
    </p:spTree>
    <p:extLst>
      <p:ext uri="{BB962C8B-B14F-4D97-AF65-F5344CB8AC3E}">
        <p14:creationId xmlns:p14="http://schemas.microsoft.com/office/powerpoint/2010/main" val="27789446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lumns slide YELLOW">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0FD18D08-E865-8A49-B348-BEBA30F5AA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3159" y="6146428"/>
            <a:ext cx="3522494" cy="573919"/>
          </a:xfrm>
          <a:prstGeom prst="rect">
            <a:avLst/>
          </a:prstGeom>
        </p:spPr>
      </p:pic>
      <p:pic>
        <p:nvPicPr>
          <p:cNvPr id="8" name="Afbeelding 7">
            <a:extLst>
              <a:ext uri="{FF2B5EF4-FFF2-40B4-BE49-F238E27FC236}">
                <a16:creationId xmlns:a16="http://schemas.microsoft.com/office/drawing/2014/main" id="{87D48A91-00F9-8D46-B4B8-10328892A26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175015" y="0"/>
            <a:ext cx="2016985" cy="1386508"/>
          </a:xfrm>
          <a:prstGeom prst="rect">
            <a:avLst/>
          </a:prstGeom>
        </p:spPr>
      </p:pic>
      <p:sp>
        <p:nvSpPr>
          <p:cNvPr id="2" name="Titel 1"/>
          <p:cNvSpPr>
            <a:spLocks noGrp="1"/>
          </p:cNvSpPr>
          <p:nvPr>
            <p:ph type="title"/>
          </p:nvPr>
        </p:nvSpPr>
        <p:spPr>
          <a:xfrm>
            <a:off x="633601" y="496800"/>
            <a:ext cx="10962052" cy="1143000"/>
          </a:xfrm>
          <a:prstGeom prst="rect">
            <a:avLst/>
          </a:prstGeom>
        </p:spPr>
        <p:txBody>
          <a:bodyPr/>
          <a:lstStyle>
            <a:lvl1pPr>
              <a:defRPr>
                <a:solidFill>
                  <a:schemeClr val="tx2"/>
                </a:solidFill>
              </a:defRPr>
            </a:lvl1pPr>
          </a:lstStyle>
          <a:p>
            <a:r>
              <a:rPr lang="nl-NL" dirty="0"/>
              <a:t>Titelstijl van model bewerken</a:t>
            </a:r>
          </a:p>
        </p:txBody>
      </p:sp>
      <p:sp>
        <p:nvSpPr>
          <p:cNvPr id="3" name="Tijdelijke aanduiding voor inhoud 2"/>
          <p:cNvSpPr>
            <a:spLocks noGrp="1"/>
          </p:cNvSpPr>
          <p:nvPr>
            <p:ph sz="half" idx="1"/>
          </p:nvPr>
        </p:nvSpPr>
        <p:spPr>
          <a:xfrm>
            <a:off x="633600" y="1966453"/>
            <a:ext cx="5347433" cy="3991896"/>
          </a:xfrm>
          <a:prstGeom prst="rect">
            <a:avLst/>
          </a:prstGeom>
        </p:spPr>
        <p:txBody>
          <a:bodyPr/>
          <a:lstStyle>
            <a:lvl1pPr>
              <a:buClr>
                <a:schemeClr val="tx2"/>
              </a:buClr>
              <a:defRPr sz="2000"/>
            </a:lvl1pPr>
            <a:lvl2pPr>
              <a:buClr>
                <a:schemeClr val="tx2"/>
              </a:buClr>
              <a:defRPr sz="1800"/>
            </a:lvl2pPr>
            <a:lvl3pPr>
              <a:buClr>
                <a:schemeClr val="tx2"/>
              </a:buClr>
              <a:defRPr sz="1600"/>
            </a:lvl3pPr>
            <a:lvl4pPr>
              <a:buClr>
                <a:schemeClr val="tx2"/>
              </a:buClr>
              <a:defRPr sz="1400"/>
            </a:lvl4pPr>
            <a:lvl5pPr>
              <a:buClr>
                <a:schemeClr val="tx2"/>
              </a:buClr>
              <a:defRPr sz="1200"/>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197599" y="1966451"/>
            <a:ext cx="5398052" cy="3991897"/>
          </a:xfrm>
          <a:prstGeom prst="rect">
            <a:avLst/>
          </a:prstGeom>
        </p:spPr>
        <p:txBody>
          <a:bodyPr/>
          <a:lstStyle>
            <a:lvl1pPr>
              <a:buClr>
                <a:schemeClr val="tx2"/>
              </a:buClr>
              <a:defRPr sz="2000"/>
            </a:lvl1pPr>
            <a:lvl2pPr>
              <a:buClr>
                <a:schemeClr val="tx2"/>
              </a:buClr>
              <a:defRPr sz="1800"/>
            </a:lvl2pPr>
            <a:lvl3pPr>
              <a:buClr>
                <a:schemeClr val="tx2"/>
              </a:buClr>
              <a:defRPr sz="1600"/>
            </a:lvl3pPr>
            <a:lvl4pPr>
              <a:buClr>
                <a:schemeClr val="tx2"/>
              </a:buClr>
              <a:defRPr sz="1400"/>
            </a:lvl4pPr>
            <a:lvl5pPr>
              <a:buClr>
                <a:schemeClr val="tx2"/>
              </a:buClr>
              <a:defRPr sz="1200"/>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2" name="Tijdelijke aanduiding voor dianummer 5"/>
          <p:cNvSpPr>
            <a:spLocks noGrp="1"/>
          </p:cNvSpPr>
          <p:nvPr>
            <p:ph type="sldNum" sz="quarter" idx="4"/>
          </p:nvPr>
        </p:nvSpPr>
        <p:spPr>
          <a:xfrm>
            <a:off x="5244429" y="6356351"/>
            <a:ext cx="1740396" cy="307777"/>
          </a:xfrm>
          <a:prstGeom prst="rect">
            <a:avLst/>
          </a:prstGeom>
        </p:spPr>
        <p:txBody>
          <a:bodyPr/>
          <a:lstStyle>
            <a:lvl1pPr algn="ctr">
              <a:defRPr sz="1400">
                <a:solidFill>
                  <a:schemeClr val="tx2"/>
                </a:solidFill>
              </a:defRPr>
            </a:lvl1pPr>
          </a:lstStyle>
          <a:p>
            <a:fld id="{E7C809B5-0D25-3D4C-8F4F-28EAD496B097}" type="slidenum">
              <a:rPr lang="nl-NL" smtClean="0"/>
              <a:pPr/>
              <a:t>‹#›</a:t>
            </a:fld>
            <a:endParaRPr lang="nl-NL" dirty="0"/>
          </a:p>
        </p:txBody>
      </p:sp>
      <p:pic>
        <p:nvPicPr>
          <p:cNvPr id="9" name="Afbeelding 8">
            <a:extLst>
              <a:ext uri="{FF2B5EF4-FFF2-40B4-BE49-F238E27FC236}">
                <a16:creationId xmlns:a16="http://schemas.microsoft.com/office/drawing/2014/main" id="{F70F4485-F5E8-D546-8376-CD6694D3D88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33601" y="6184811"/>
            <a:ext cx="3097808" cy="497152"/>
          </a:xfrm>
          <a:prstGeom prst="rect">
            <a:avLst/>
          </a:prstGeom>
        </p:spPr>
      </p:pic>
    </p:spTree>
    <p:extLst>
      <p:ext uri="{BB962C8B-B14F-4D97-AF65-F5344CB8AC3E}">
        <p14:creationId xmlns:p14="http://schemas.microsoft.com/office/powerpoint/2010/main" val="20605260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lumns slide GREEN">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0FD18D08-E865-8A49-B348-BEBA30F5AA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3159" y="6146428"/>
            <a:ext cx="3522494" cy="573919"/>
          </a:xfrm>
          <a:prstGeom prst="rect">
            <a:avLst/>
          </a:prstGeom>
        </p:spPr>
      </p:pic>
      <p:pic>
        <p:nvPicPr>
          <p:cNvPr id="8" name="Afbeelding 7">
            <a:extLst>
              <a:ext uri="{FF2B5EF4-FFF2-40B4-BE49-F238E27FC236}">
                <a16:creationId xmlns:a16="http://schemas.microsoft.com/office/drawing/2014/main" id="{87D48A91-00F9-8D46-B4B8-10328892A26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175015" y="0"/>
            <a:ext cx="2016985" cy="1386508"/>
          </a:xfrm>
          <a:prstGeom prst="rect">
            <a:avLst/>
          </a:prstGeom>
        </p:spPr>
      </p:pic>
      <p:sp>
        <p:nvSpPr>
          <p:cNvPr id="2" name="Titel 1"/>
          <p:cNvSpPr>
            <a:spLocks noGrp="1"/>
          </p:cNvSpPr>
          <p:nvPr>
            <p:ph type="title"/>
          </p:nvPr>
        </p:nvSpPr>
        <p:spPr>
          <a:xfrm>
            <a:off x="633601" y="496800"/>
            <a:ext cx="10962052" cy="1143000"/>
          </a:xfrm>
          <a:prstGeom prst="rect">
            <a:avLst/>
          </a:prstGeom>
        </p:spPr>
        <p:txBody>
          <a:bodyPr/>
          <a:lstStyle>
            <a:lvl1pPr>
              <a:defRPr>
                <a:solidFill>
                  <a:schemeClr val="accent3"/>
                </a:solidFill>
              </a:defRPr>
            </a:lvl1pPr>
          </a:lstStyle>
          <a:p>
            <a:r>
              <a:rPr lang="nl-NL" dirty="0"/>
              <a:t>Titelstijl van model bewerken</a:t>
            </a:r>
          </a:p>
        </p:txBody>
      </p:sp>
      <p:sp>
        <p:nvSpPr>
          <p:cNvPr id="3" name="Tijdelijke aanduiding voor inhoud 2"/>
          <p:cNvSpPr>
            <a:spLocks noGrp="1"/>
          </p:cNvSpPr>
          <p:nvPr>
            <p:ph sz="half" idx="1"/>
          </p:nvPr>
        </p:nvSpPr>
        <p:spPr>
          <a:xfrm>
            <a:off x="633600" y="1966453"/>
            <a:ext cx="5347433" cy="3991896"/>
          </a:xfrm>
          <a:prstGeom prst="rect">
            <a:avLst/>
          </a:prstGeom>
        </p:spPr>
        <p:txBody>
          <a:bodyPr/>
          <a:lstStyle>
            <a:lvl1pPr>
              <a:buClr>
                <a:schemeClr val="accent3"/>
              </a:buClr>
              <a:defRPr sz="2000"/>
            </a:lvl1pPr>
            <a:lvl2pPr>
              <a:buClr>
                <a:schemeClr val="accent3"/>
              </a:buClr>
              <a:defRPr sz="1800"/>
            </a:lvl2pPr>
            <a:lvl3pPr>
              <a:buClr>
                <a:schemeClr val="accent3"/>
              </a:buClr>
              <a:defRPr sz="1600"/>
            </a:lvl3pPr>
            <a:lvl4pPr>
              <a:buClr>
                <a:schemeClr val="accent3"/>
              </a:buClr>
              <a:defRPr sz="1400"/>
            </a:lvl4pPr>
            <a:lvl5pPr>
              <a:buClr>
                <a:schemeClr val="accent3"/>
              </a:buClr>
              <a:defRPr sz="1200"/>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197599" y="1966451"/>
            <a:ext cx="5398052" cy="3991897"/>
          </a:xfrm>
          <a:prstGeom prst="rect">
            <a:avLst/>
          </a:prstGeom>
        </p:spPr>
        <p:txBody>
          <a:bodyPr/>
          <a:lstStyle>
            <a:lvl1pPr>
              <a:buClr>
                <a:schemeClr val="accent3"/>
              </a:buClr>
              <a:defRPr sz="2000"/>
            </a:lvl1pPr>
            <a:lvl2pPr>
              <a:buClr>
                <a:schemeClr val="accent3"/>
              </a:buClr>
              <a:defRPr sz="1800"/>
            </a:lvl2pPr>
            <a:lvl3pPr>
              <a:buClr>
                <a:schemeClr val="accent3"/>
              </a:buClr>
              <a:defRPr sz="1600"/>
            </a:lvl3pPr>
            <a:lvl4pPr>
              <a:buClr>
                <a:schemeClr val="accent3"/>
              </a:buClr>
              <a:defRPr sz="1400"/>
            </a:lvl4pPr>
            <a:lvl5pPr>
              <a:buClr>
                <a:schemeClr val="accent3"/>
              </a:buClr>
              <a:defRPr sz="1200"/>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2" name="Tijdelijke aanduiding voor dianummer 5"/>
          <p:cNvSpPr>
            <a:spLocks noGrp="1"/>
          </p:cNvSpPr>
          <p:nvPr>
            <p:ph type="sldNum" sz="quarter" idx="4"/>
          </p:nvPr>
        </p:nvSpPr>
        <p:spPr>
          <a:xfrm>
            <a:off x="5244429" y="6356351"/>
            <a:ext cx="1740396" cy="307777"/>
          </a:xfrm>
          <a:prstGeom prst="rect">
            <a:avLst/>
          </a:prstGeom>
        </p:spPr>
        <p:txBody>
          <a:bodyPr/>
          <a:lstStyle>
            <a:lvl1pPr algn="ctr">
              <a:defRPr sz="1400">
                <a:solidFill>
                  <a:schemeClr val="accent3"/>
                </a:solidFill>
              </a:defRPr>
            </a:lvl1pPr>
          </a:lstStyle>
          <a:p>
            <a:fld id="{E7C809B5-0D25-3D4C-8F4F-28EAD496B097}" type="slidenum">
              <a:rPr lang="nl-NL" smtClean="0"/>
              <a:pPr/>
              <a:t>‹#›</a:t>
            </a:fld>
            <a:endParaRPr lang="nl-NL" dirty="0"/>
          </a:p>
        </p:txBody>
      </p:sp>
      <p:pic>
        <p:nvPicPr>
          <p:cNvPr id="9" name="Afbeelding 8">
            <a:extLst>
              <a:ext uri="{FF2B5EF4-FFF2-40B4-BE49-F238E27FC236}">
                <a16:creationId xmlns:a16="http://schemas.microsoft.com/office/drawing/2014/main" id="{3ECB39B2-96B5-EC4F-9753-252A804962C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33601" y="6184811"/>
            <a:ext cx="3097808" cy="497152"/>
          </a:xfrm>
          <a:prstGeom prst="rect">
            <a:avLst/>
          </a:prstGeom>
        </p:spPr>
      </p:pic>
    </p:spTree>
    <p:extLst>
      <p:ext uri="{BB962C8B-B14F-4D97-AF65-F5344CB8AC3E}">
        <p14:creationId xmlns:p14="http://schemas.microsoft.com/office/powerpoint/2010/main" val="22524071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lumns slide PINK">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0FD18D08-E865-8A49-B348-BEBA30F5AA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3159" y="6146428"/>
            <a:ext cx="3522494" cy="573919"/>
          </a:xfrm>
          <a:prstGeom prst="rect">
            <a:avLst/>
          </a:prstGeom>
        </p:spPr>
      </p:pic>
      <p:pic>
        <p:nvPicPr>
          <p:cNvPr id="8" name="Afbeelding 7">
            <a:extLst>
              <a:ext uri="{FF2B5EF4-FFF2-40B4-BE49-F238E27FC236}">
                <a16:creationId xmlns:a16="http://schemas.microsoft.com/office/drawing/2014/main" id="{87D48A91-00F9-8D46-B4B8-10328892A26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175015" y="0"/>
            <a:ext cx="2016985" cy="1386508"/>
          </a:xfrm>
          <a:prstGeom prst="rect">
            <a:avLst/>
          </a:prstGeom>
        </p:spPr>
      </p:pic>
      <p:sp>
        <p:nvSpPr>
          <p:cNvPr id="2" name="Titel 1"/>
          <p:cNvSpPr>
            <a:spLocks noGrp="1"/>
          </p:cNvSpPr>
          <p:nvPr>
            <p:ph type="title"/>
          </p:nvPr>
        </p:nvSpPr>
        <p:spPr>
          <a:xfrm>
            <a:off x="633601" y="496800"/>
            <a:ext cx="10962052" cy="1143000"/>
          </a:xfrm>
          <a:prstGeom prst="rect">
            <a:avLst/>
          </a:prstGeom>
        </p:spPr>
        <p:txBody>
          <a:bodyPr/>
          <a:lstStyle>
            <a:lvl1pPr>
              <a:defRPr>
                <a:solidFill>
                  <a:schemeClr val="accent5"/>
                </a:solidFill>
              </a:defRPr>
            </a:lvl1pPr>
          </a:lstStyle>
          <a:p>
            <a:r>
              <a:rPr lang="nl-NL" dirty="0"/>
              <a:t>Titelstijl van model bewerken</a:t>
            </a:r>
          </a:p>
        </p:txBody>
      </p:sp>
      <p:sp>
        <p:nvSpPr>
          <p:cNvPr id="3" name="Tijdelijke aanduiding voor inhoud 2"/>
          <p:cNvSpPr>
            <a:spLocks noGrp="1"/>
          </p:cNvSpPr>
          <p:nvPr>
            <p:ph sz="half" idx="1"/>
          </p:nvPr>
        </p:nvSpPr>
        <p:spPr>
          <a:xfrm>
            <a:off x="633600" y="1966453"/>
            <a:ext cx="5347433" cy="3991896"/>
          </a:xfrm>
          <a:prstGeom prst="rect">
            <a:avLst/>
          </a:prstGeom>
        </p:spPr>
        <p:txBody>
          <a:bodyPr/>
          <a:lstStyle>
            <a:lvl1pPr>
              <a:buClr>
                <a:schemeClr val="accent5"/>
              </a:buClr>
              <a:defRPr sz="2000"/>
            </a:lvl1pPr>
            <a:lvl2pPr>
              <a:buClr>
                <a:schemeClr val="accent5"/>
              </a:buClr>
              <a:defRPr sz="1800"/>
            </a:lvl2pPr>
            <a:lvl3pPr>
              <a:buClr>
                <a:schemeClr val="accent5"/>
              </a:buClr>
              <a:defRPr sz="1600"/>
            </a:lvl3pPr>
            <a:lvl4pPr>
              <a:buClr>
                <a:schemeClr val="accent5"/>
              </a:buClr>
              <a:defRPr sz="1400"/>
            </a:lvl4pPr>
            <a:lvl5pPr>
              <a:buClr>
                <a:schemeClr val="accent5"/>
              </a:buClr>
              <a:defRPr sz="1200"/>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197599" y="1966451"/>
            <a:ext cx="5398052" cy="3991897"/>
          </a:xfrm>
          <a:prstGeom prst="rect">
            <a:avLst/>
          </a:prstGeom>
        </p:spPr>
        <p:txBody>
          <a:bodyPr/>
          <a:lstStyle>
            <a:lvl1pPr>
              <a:buClr>
                <a:schemeClr val="accent5"/>
              </a:buClr>
              <a:defRPr sz="2000"/>
            </a:lvl1pPr>
            <a:lvl2pPr>
              <a:buClr>
                <a:schemeClr val="accent5"/>
              </a:buClr>
              <a:defRPr sz="1800"/>
            </a:lvl2pPr>
            <a:lvl3pPr>
              <a:buClr>
                <a:schemeClr val="accent5"/>
              </a:buClr>
              <a:defRPr sz="1600"/>
            </a:lvl3pPr>
            <a:lvl4pPr>
              <a:buClr>
                <a:schemeClr val="accent5"/>
              </a:buClr>
              <a:defRPr sz="1400"/>
            </a:lvl4pPr>
            <a:lvl5pPr>
              <a:buClr>
                <a:schemeClr val="accent5"/>
              </a:buClr>
              <a:defRPr sz="1200"/>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2" name="Tijdelijke aanduiding voor dianummer 5"/>
          <p:cNvSpPr>
            <a:spLocks noGrp="1"/>
          </p:cNvSpPr>
          <p:nvPr>
            <p:ph type="sldNum" sz="quarter" idx="4"/>
          </p:nvPr>
        </p:nvSpPr>
        <p:spPr>
          <a:xfrm>
            <a:off x="5244429" y="6356351"/>
            <a:ext cx="1740396" cy="307777"/>
          </a:xfrm>
          <a:prstGeom prst="rect">
            <a:avLst/>
          </a:prstGeom>
        </p:spPr>
        <p:txBody>
          <a:bodyPr/>
          <a:lstStyle>
            <a:lvl1pPr algn="ctr">
              <a:defRPr sz="1400">
                <a:solidFill>
                  <a:schemeClr val="accent5"/>
                </a:solidFill>
              </a:defRPr>
            </a:lvl1pPr>
          </a:lstStyle>
          <a:p>
            <a:fld id="{E7C809B5-0D25-3D4C-8F4F-28EAD496B097}" type="slidenum">
              <a:rPr lang="nl-NL" smtClean="0"/>
              <a:pPr/>
              <a:t>‹#›</a:t>
            </a:fld>
            <a:endParaRPr lang="nl-NL" dirty="0"/>
          </a:p>
        </p:txBody>
      </p:sp>
      <p:pic>
        <p:nvPicPr>
          <p:cNvPr id="9" name="Afbeelding 8">
            <a:extLst>
              <a:ext uri="{FF2B5EF4-FFF2-40B4-BE49-F238E27FC236}">
                <a16:creationId xmlns:a16="http://schemas.microsoft.com/office/drawing/2014/main" id="{8EC405A3-C2C1-3344-BC5E-2023E927DD8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33601" y="6184811"/>
            <a:ext cx="3097808" cy="497152"/>
          </a:xfrm>
          <a:prstGeom prst="rect">
            <a:avLst/>
          </a:prstGeom>
        </p:spPr>
      </p:pic>
    </p:spTree>
    <p:extLst>
      <p:ext uri="{BB962C8B-B14F-4D97-AF65-F5344CB8AC3E}">
        <p14:creationId xmlns:p14="http://schemas.microsoft.com/office/powerpoint/2010/main" val="20667037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INK">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CD317E69-9844-BC44-A8DD-EAD225477565}"/>
              </a:ext>
            </a:extLst>
          </p:cNvPr>
          <p:cNvSpPr/>
          <p:nvPr userDrawn="1"/>
        </p:nvSpPr>
        <p:spPr>
          <a:xfrm>
            <a:off x="1097280" y="707136"/>
            <a:ext cx="10911840" cy="5949696"/>
          </a:xfrm>
          <a:prstGeom prst="rect">
            <a:avLst/>
          </a:prstGeom>
          <a:solidFill>
            <a:schemeClr val="accent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 name="Vijfhoek 1">
            <a:extLst>
              <a:ext uri="{FF2B5EF4-FFF2-40B4-BE49-F238E27FC236}">
                <a16:creationId xmlns:a16="http://schemas.microsoft.com/office/drawing/2014/main" id="{75D38EA3-3274-4845-BEB4-54265E8EAA7C}"/>
              </a:ext>
            </a:extLst>
          </p:cNvPr>
          <p:cNvSpPr/>
          <p:nvPr userDrawn="1"/>
        </p:nvSpPr>
        <p:spPr>
          <a:xfrm>
            <a:off x="182880" y="707136"/>
            <a:ext cx="7498080" cy="5949696"/>
          </a:xfrm>
          <a:prstGeom prst="homePlate">
            <a:avLst>
              <a:gd name="adj" fmla="val 64959"/>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5" name="Afbeelding 4">
            <a:extLst>
              <a:ext uri="{FF2B5EF4-FFF2-40B4-BE49-F238E27FC236}">
                <a16:creationId xmlns:a16="http://schemas.microsoft.com/office/drawing/2014/main" id="{44BD0286-A5E5-C14D-9F98-DE68A92F348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14322" y="972094"/>
            <a:ext cx="4348671" cy="5256713"/>
          </a:xfrm>
          <a:prstGeom prst="rect">
            <a:avLst/>
          </a:prstGeom>
        </p:spPr>
      </p:pic>
      <p:pic>
        <p:nvPicPr>
          <p:cNvPr id="7" name="Afbeelding 6">
            <a:extLst>
              <a:ext uri="{FF2B5EF4-FFF2-40B4-BE49-F238E27FC236}">
                <a16:creationId xmlns:a16="http://schemas.microsoft.com/office/drawing/2014/main" id="{2358B31F-9F85-724D-A0AF-15772186C7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2880" y="160431"/>
            <a:ext cx="2558456" cy="371175"/>
          </a:xfrm>
          <a:prstGeom prst="rect">
            <a:avLst/>
          </a:prstGeom>
        </p:spPr>
      </p:pic>
      <p:pic>
        <p:nvPicPr>
          <p:cNvPr id="13" name="Afbeelding 12">
            <a:extLst>
              <a:ext uri="{FF2B5EF4-FFF2-40B4-BE49-F238E27FC236}">
                <a16:creationId xmlns:a16="http://schemas.microsoft.com/office/drawing/2014/main" id="{55DCA1A1-6FD5-484B-843B-35E0A82D808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69032" y="5569686"/>
            <a:ext cx="3552015" cy="752431"/>
          </a:xfrm>
          <a:prstGeom prst="rect">
            <a:avLst/>
          </a:prstGeom>
        </p:spPr>
      </p:pic>
      <p:sp>
        <p:nvSpPr>
          <p:cNvPr id="11" name="Titel 1"/>
          <p:cNvSpPr>
            <a:spLocks noGrp="1"/>
          </p:cNvSpPr>
          <p:nvPr>
            <p:ph type="ctrTitle" hasCustomPrompt="1"/>
          </p:nvPr>
        </p:nvSpPr>
        <p:spPr>
          <a:xfrm>
            <a:off x="633600" y="2172930"/>
            <a:ext cx="10363200" cy="1427521"/>
          </a:xfrm>
          <a:prstGeom prst="rect">
            <a:avLst/>
          </a:prstGeom>
        </p:spPr>
        <p:txBody>
          <a:bodyPr/>
          <a:lstStyle>
            <a:lvl1pPr>
              <a:defRPr sz="3200">
                <a:solidFill>
                  <a:schemeClr val="bg1"/>
                </a:solidFill>
              </a:defRPr>
            </a:lvl1pPr>
          </a:lstStyle>
          <a:p>
            <a:r>
              <a:rPr lang="nl-NL" dirty="0"/>
              <a:t>Titelstijl van model bewerken</a:t>
            </a:r>
          </a:p>
        </p:txBody>
      </p:sp>
      <p:sp>
        <p:nvSpPr>
          <p:cNvPr id="12" name="Subtitel 2"/>
          <p:cNvSpPr>
            <a:spLocks noGrp="1"/>
          </p:cNvSpPr>
          <p:nvPr>
            <p:ph type="subTitle" idx="1" hasCustomPrompt="1"/>
          </p:nvPr>
        </p:nvSpPr>
        <p:spPr>
          <a:xfrm>
            <a:off x="633600" y="3886201"/>
            <a:ext cx="10363200" cy="1403555"/>
          </a:xfrm>
          <a:prstGeom prst="rect">
            <a:avLst/>
          </a:prstGeo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pic>
        <p:nvPicPr>
          <p:cNvPr id="9" name="Afbeelding 8">
            <a:extLst>
              <a:ext uri="{FF2B5EF4-FFF2-40B4-BE49-F238E27FC236}">
                <a16:creationId xmlns:a16="http://schemas.microsoft.com/office/drawing/2014/main" id="{070A0EF9-2BA4-0A45-BA20-CFA85CA47A6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33600" y="5649078"/>
            <a:ext cx="3899559" cy="625597"/>
          </a:xfrm>
          <a:prstGeom prst="rect">
            <a:avLst/>
          </a:prstGeom>
        </p:spPr>
      </p:pic>
    </p:spTree>
    <p:extLst>
      <p:ext uri="{BB962C8B-B14F-4D97-AF65-F5344CB8AC3E}">
        <p14:creationId xmlns:p14="http://schemas.microsoft.com/office/powerpoint/2010/main" val="19702906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ext slide PINK">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82BE664A-7161-2442-AE70-87A91897199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3159" y="6146428"/>
            <a:ext cx="3522494" cy="573919"/>
          </a:xfrm>
          <a:prstGeom prst="rect">
            <a:avLst/>
          </a:prstGeom>
        </p:spPr>
      </p:pic>
      <p:pic>
        <p:nvPicPr>
          <p:cNvPr id="7" name="Afbeelding 6">
            <a:extLst>
              <a:ext uri="{FF2B5EF4-FFF2-40B4-BE49-F238E27FC236}">
                <a16:creationId xmlns:a16="http://schemas.microsoft.com/office/drawing/2014/main" id="{5FD2645E-AC26-1946-A8FB-62EC0D5EE8F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175015" y="0"/>
            <a:ext cx="2016985" cy="1386508"/>
          </a:xfrm>
          <a:prstGeom prst="rect">
            <a:avLst/>
          </a:prstGeom>
        </p:spPr>
      </p:pic>
      <p:sp>
        <p:nvSpPr>
          <p:cNvPr id="2" name="Titel 1"/>
          <p:cNvSpPr>
            <a:spLocks noGrp="1"/>
          </p:cNvSpPr>
          <p:nvPr>
            <p:ph type="title"/>
          </p:nvPr>
        </p:nvSpPr>
        <p:spPr>
          <a:xfrm>
            <a:off x="633601" y="496800"/>
            <a:ext cx="10962052" cy="1143000"/>
          </a:xfrm>
          <a:prstGeom prst="rect">
            <a:avLst/>
          </a:prstGeom>
        </p:spPr>
        <p:txBody>
          <a:bodyPr/>
          <a:lstStyle>
            <a:lvl1pPr>
              <a:defRPr>
                <a:solidFill>
                  <a:schemeClr val="accent5"/>
                </a:solidFill>
              </a:defRPr>
            </a:lvl1pPr>
          </a:lstStyle>
          <a:p>
            <a:r>
              <a:rPr lang="nl-NL" dirty="0"/>
              <a:t>Titelstijl van model bewerken</a:t>
            </a:r>
          </a:p>
        </p:txBody>
      </p:sp>
      <p:sp>
        <p:nvSpPr>
          <p:cNvPr id="3" name="Tijdelijke aanduiding voor inhoud 2"/>
          <p:cNvSpPr>
            <a:spLocks noGrp="1"/>
          </p:cNvSpPr>
          <p:nvPr>
            <p:ph idx="1"/>
          </p:nvPr>
        </p:nvSpPr>
        <p:spPr>
          <a:xfrm>
            <a:off x="633601" y="1970343"/>
            <a:ext cx="10962052" cy="3983197"/>
          </a:xfrm>
          <a:prstGeom prst="rect">
            <a:avLst/>
          </a:prstGeom>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1" name="Tijdelijke aanduiding voor dianummer 5"/>
          <p:cNvSpPr>
            <a:spLocks noGrp="1"/>
          </p:cNvSpPr>
          <p:nvPr>
            <p:ph type="sldNum" sz="quarter" idx="4"/>
          </p:nvPr>
        </p:nvSpPr>
        <p:spPr>
          <a:xfrm>
            <a:off x="5244429" y="6356351"/>
            <a:ext cx="1740396" cy="307777"/>
          </a:xfrm>
          <a:prstGeom prst="rect">
            <a:avLst/>
          </a:prstGeom>
        </p:spPr>
        <p:txBody>
          <a:bodyPr/>
          <a:lstStyle>
            <a:lvl1pPr algn="ctr">
              <a:defRPr sz="1400">
                <a:solidFill>
                  <a:schemeClr val="accent5"/>
                </a:solidFill>
              </a:defRPr>
            </a:lvl1pPr>
          </a:lstStyle>
          <a:p>
            <a:fld id="{E7C809B5-0D25-3D4C-8F4F-28EAD496B097}" type="slidenum">
              <a:rPr lang="nl-NL" smtClean="0"/>
              <a:pPr/>
              <a:t>‹#›</a:t>
            </a:fld>
            <a:endParaRPr lang="nl-NL" dirty="0"/>
          </a:p>
        </p:txBody>
      </p:sp>
      <p:pic>
        <p:nvPicPr>
          <p:cNvPr id="8" name="Tijdelijke aanduiding voor inhoud 3">
            <a:extLst>
              <a:ext uri="{FF2B5EF4-FFF2-40B4-BE49-F238E27FC236}">
                <a16:creationId xmlns:a16="http://schemas.microsoft.com/office/drawing/2014/main" id="{D20AAEAC-0A20-4941-8796-8EE275C2221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33601" y="6190820"/>
            <a:ext cx="3023999" cy="485134"/>
          </a:xfrm>
          <a:prstGeom prst="rect">
            <a:avLst/>
          </a:prstGeom>
        </p:spPr>
      </p:pic>
    </p:spTree>
    <p:extLst>
      <p:ext uri="{BB962C8B-B14F-4D97-AF65-F5344CB8AC3E}">
        <p14:creationId xmlns:p14="http://schemas.microsoft.com/office/powerpoint/2010/main" val="34873076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lumns slide PINK">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0FD18D08-E865-8A49-B348-BEBA30F5AA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3159" y="6146428"/>
            <a:ext cx="3522494" cy="573919"/>
          </a:xfrm>
          <a:prstGeom prst="rect">
            <a:avLst/>
          </a:prstGeom>
        </p:spPr>
      </p:pic>
      <p:pic>
        <p:nvPicPr>
          <p:cNvPr id="8" name="Afbeelding 7">
            <a:extLst>
              <a:ext uri="{FF2B5EF4-FFF2-40B4-BE49-F238E27FC236}">
                <a16:creationId xmlns:a16="http://schemas.microsoft.com/office/drawing/2014/main" id="{87D48A91-00F9-8D46-B4B8-10328892A26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175015" y="0"/>
            <a:ext cx="2016985" cy="1386508"/>
          </a:xfrm>
          <a:prstGeom prst="rect">
            <a:avLst/>
          </a:prstGeom>
        </p:spPr>
      </p:pic>
      <p:sp>
        <p:nvSpPr>
          <p:cNvPr id="2" name="Titel 1"/>
          <p:cNvSpPr>
            <a:spLocks noGrp="1"/>
          </p:cNvSpPr>
          <p:nvPr>
            <p:ph type="title"/>
          </p:nvPr>
        </p:nvSpPr>
        <p:spPr>
          <a:xfrm>
            <a:off x="633601" y="496800"/>
            <a:ext cx="10962052" cy="1143000"/>
          </a:xfrm>
          <a:prstGeom prst="rect">
            <a:avLst/>
          </a:prstGeom>
        </p:spPr>
        <p:txBody>
          <a:bodyPr/>
          <a:lstStyle>
            <a:lvl1pPr>
              <a:defRPr>
                <a:solidFill>
                  <a:schemeClr val="accent5"/>
                </a:solidFill>
              </a:defRPr>
            </a:lvl1pPr>
          </a:lstStyle>
          <a:p>
            <a:r>
              <a:rPr lang="nl-NL" dirty="0"/>
              <a:t>Titelstijl van model bewerken</a:t>
            </a:r>
          </a:p>
        </p:txBody>
      </p:sp>
      <p:sp>
        <p:nvSpPr>
          <p:cNvPr id="3" name="Tijdelijke aanduiding voor inhoud 2"/>
          <p:cNvSpPr>
            <a:spLocks noGrp="1"/>
          </p:cNvSpPr>
          <p:nvPr>
            <p:ph sz="half" idx="1"/>
          </p:nvPr>
        </p:nvSpPr>
        <p:spPr>
          <a:xfrm>
            <a:off x="633600" y="1966453"/>
            <a:ext cx="5347433" cy="3991896"/>
          </a:xfrm>
          <a:prstGeom prst="rect">
            <a:avLst/>
          </a:prstGeom>
        </p:spPr>
        <p:txBody>
          <a:bodyPr/>
          <a:lstStyle>
            <a:lvl1pPr>
              <a:buClr>
                <a:schemeClr val="accent5"/>
              </a:buClr>
              <a:defRPr sz="2000"/>
            </a:lvl1pPr>
            <a:lvl2pPr>
              <a:buClr>
                <a:schemeClr val="accent5"/>
              </a:buClr>
              <a:defRPr sz="1800"/>
            </a:lvl2pPr>
            <a:lvl3pPr>
              <a:buClr>
                <a:schemeClr val="accent5"/>
              </a:buClr>
              <a:defRPr sz="1600"/>
            </a:lvl3pPr>
            <a:lvl4pPr>
              <a:buClr>
                <a:schemeClr val="accent5"/>
              </a:buClr>
              <a:defRPr sz="1400"/>
            </a:lvl4pPr>
            <a:lvl5pPr>
              <a:buClr>
                <a:schemeClr val="accent5"/>
              </a:buClr>
              <a:defRPr sz="1200"/>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197599" y="1966451"/>
            <a:ext cx="5398052" cy="3991897"/>
          </a:xfrm>
          <a:prstGeom prst="rect">
            <a:avLst/>
          </a:prstGeom>
        </p:spPr>
        <p:txBody>
          <a:bodyPr/>
          <a:lstStyle>
            <a:lvl1pPr>
              <a:buClr>
                <a:schemeClr val="accent5"/>
              </a:buClr>
              <a:defRPr sz="2000"/>
            </a:lvl1pPr>
            <a:lvl2pPr>
              <a:buClr>
                <a:schemeClr val="accent5"/>
              </a:buClr>
              <a:defRPr sz="1800"/>
            </a:lvl2pPr>
            <a:lvl3pPr>
              <a:buClr>
                <a:schemeClr val="accent5"/>
              </a:buClr>
              <a:defRPr sz="1600"/>
            </a:lvl3pPr>
            <a:lvl4pPr>
              <a:buClr>
                <a:schemeClr val="accent5"/>
              </a:buClr>
              <a:defRPr sz="1400"/>
            </a:lvl4pPr>
            <a:lvl5pPr>
              <a:buClr>
                <a:schemeClr val="accent5"/>
              </a:buClr>
              <a:defRPr sz="1200"/>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2" name="Tijdelijke aanduiding voor dianummer 5"/>
          <p:cNvSpPr>
            <a:spLocks noGrp="1"/>
          </p:cNvSpPr>
          <p:nvPr>
            <p:ph type="sldNum" sz="quarter" idx="4"/>
          </p:nvPr>
        </p:nvSpPr>
        <p:spPr>
          <a:xfrm>
            <a:off x="5244429" y="6356351"/>
            <a:ext cx="1740396" cy="307777"/>
          </a:xfrm>
          <a:prstGeom prst="rect">
            <a:avLst/>
          </a:prstGeom>
        </p:spPr>
        <p:txBody>
          <a:bodyPr/>
          <a:lstStyle>
            <a:lvl1pPr algn="ctr">
              <a:defRPr sz="1400">
                <a:solidFill>
                  <a:schemeClr val="accent5"/>
                </a:solidFill>
              </a:defRPr>
            </a:lvl1pPr>
          </a:lstStyle>
          <a:p>
            <a:fld id="{E7C809B5-0D25-3D4C-8F4F-28EAD496B097}" type="slidenum">
              <a:rPr lang="nl-NL" smtClean="0"/>
              <a:pPr/>
              <a:t>‹#›</a:t>
            </a:fld>
            <a:endParaRPr lang="nl-NL" dirty="0"/>
          </a:p>
        </p:txBody>
      </p:sp>
      <p:pic>
        <p:nvPicPr>
          <p:cNvPr id="9" name="Tijdelijke aanduiding voor inhoud 3">
            <a:extLst>
              <a:ext uri="{FF2B5EF4-FFF2-40B4-BE49-F238E27FC236}">
                <a16:creationId xmlns:a16="http://schemas.microsoft.com/office/drawing/2014/main" id="{D41CF35C-93A5-F840-A137-A607D90C1A3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33601" y="6190820"/>
            <a:ext cx="3023999" cy="485134"/>
          </a:xfrm>
          <a:prstGeom prst="rect">
            <a:avLst/>
          </a:prstGeom>
        </p:spPr>
      </p:pic>
    </p:spTree>
    <p:extLst>
      <p:ext uri="{BB962C8B-B14F-4D97-AF65-F5344CB8AC3E}">
        <p14:creationId xmlns:p14="http://schemas.microsoft.com/office/powerpoint/2010/main" val="39629315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CD317E69-9844-BC44-A8DD-EAD225477565}"/>
              </a:ext>
            </a:extLst>
          </p:cNvPr>
          <p:cNvSpPr/>
          <p:nvPr userDrawn="1"/>
        </p:nvSpPr>
        <p:spPr>
          <a:xfrm>
            <a:off x="1097280" y="707136"/>
            <a:ext cx="10911840" cy="5949696"/>
          </a:xfrm>
          <a:prstGeom prst="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 name="Vijfhoek 1">
            <a:extLst>
              <a:ext uri="{FF2B5EF4-FFF2-40B4-BE49-F238E27FC236}">
                <a16:creationId xmlns:a16="http://schemas.microsoft.com/office/drawing/2014/main" id="{75D38EA3-3274-4845-BEB4-54265E8EAA7C}"/>
              </a:ext>
            </a:extLst>
          </p:cNvPr>
          <p:cNvSpPr/>
          <p:nvPr userDrawn="1"/>
        </p:nvSpPr>
        <p:spPr>
          <a:xfrm>
            <a:off x="182880" y="707136"/>
            <a:ext cx="7498080" cy="5949696"/>
          </a:xfrm>
          <a:prstGeom prst="homePlate">
            <a:avLst>
              <a:gd name="adj" fmla="val 64959"/>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5" name="Afbeelding 4">
            <a:extLst>
              <a:ext uri="{FF2B5EF4-FFF2-40B4-BE49-F238E27FC236}">
                <a16:creationId xmlns:a16="http://schemas.microsoft.com/office/drawing/2014/main" id="{44BD0286-A5E5-C14D-9F98-DE68A92F348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14322" y="972094"/>
            <a:ext cx="4348671" cy="5256713"/>
          </a:xfrm>
          <a:prstGeom prst="rect">
            <a:avLst/>
          </a:prstGeom>
        </p:spPr>
      </p:pic>
      <p:pic>
        <p:nvPicPr>
          <p:cNvPr id="7" name="Afbeelding 6">
            <a:extLst>
              <a:ext uri="{FF2B5EF4-FFF2-40B4-BE49-F238E27FC236}">
                <a16:creationId xmlns:a16="http://schemas.microsoft.com/office/drawing/2014/main" id="{2358B31F-9F85-724D-A0AF-15772186C7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2880" y="160431"/>
            <a:ext cx="2558456" cy="371175"/>
          </a:xfrm>
          <a:prstGeom prst="rect">
            <a:avLst/>
          </a:prstGeom>
        </p:spPr>
      </p:pic>
      <p:pic>
        <p:nvPicPr>
          <p:cNvPr id="13" name="Afbeelding 12">
            <a:extLst>
              <a:ext uri="{FF2B5EF4-FFF2-40B4-BE49-F238E27FC236}">
                <a16:creationId xmlns:a16="http://schemas.microsoft.com/office/drawing/2014/main" id="{55DCA1A1-6FD5-484B-843B-35E0A82D808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69032" y="5569686"/>
            <a:ext cx="3552015" cy="752431"/>
          </a:xfrm>
          <a:prstGeom prst="rect">
            <a:avLst/>
          </a:prstGeom>
        </p:spPr>
      </p:pic>
      <p:sp>
        <p:nvSpPr>
          <p:cNvPr id="11" name="Titel 1"/>
          <p:cNvSpPr>
            <a:spLocks noGrp="1"/>
          </p:cNvSpPr>
          <p:nvPr>
            <p:ph type="ctrTitle" hasCustomPrompt="1"/>
          </p:nvPr>
        </p:nvSpPr>
        <p:spPr>
          <a:xfrm>
            <a:off x="633600" y="2172930"/>
            <a:ext cx="10363200" cy="1427521"/>
          </a:xfrm>
          <a:prstGeom prst="rect">
            <a:avLst/>
          </a:prstGeom>
        </p:spPr>
        <p:txBody>
          <a:bodyPr/>
          <a:lstStyle>
            <a:lvl1pPr>
              <a:defRPr sz="3200">
                <a:solidFill>
                  <a:schemeClr val="bg1"/>
                </a:solidFill>
              </a:defRPr>
            </a:lvl1pPr>
          </a:lstStyle>
          <a:p>
            <a:r>
              <a:rPr lang="nl-NL" dirty="0"/>
              <a:t>Titelstijl van model bewerken</a:t>
            </a:r>
          </a:p>
        </p:txBody>
      </p:sp>
      <p:sp>
        <p:nvSpPr>
          <p:cNvPr id="12" name="Subtitel 2"/>
          <p:cNvSpPr>
            <a:spLocks noGrp="1"/>
          </p:cNvSpPr>
          <p:nvPr>
            <p:ph type="subTitle" idx="1" hasCustomPrompt="1"/>
          </p:nvPr>
        </p:nvSpPr>
        <p:spPr>
          <a:xfrm>
            <a:off x="633600" y="3886201"/>
            <a:ext cx="10363200" cy="1403555"/>
          </a:xfrm>
          <a:prstGeom prst="rect">
            <a:avLst/>
          </a:prstGeo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pic>
        <p:nvPicPr>
          <p:cNvPr id="4" name="Afbeelding 3">
            <a:extLst>
              <a:ext uri="{FF2B5EF4-FFF2-40B4-BE49-F238E27FC236}">
                <a16:creationId xmlns:a16="http://schemas.microsoft.com/office/drawing/2014/main" id="{404D5FD6-1130-8C4C-8452-BC0B9347C84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33601" y="5803832"/>
            <a:ext cx="3480722" cy="297761"/>
          </a:xfrm>
          <a:prstGeom prst="rect">
            <a:avLst/>
          </a:prstGeom>
        </p:spPr>
      </p:pic>
    </p:spTree>
    <p:extLst>
      <p:ext uri="{BB962C8B-B14F-4D97-AF65-F5344CB8AC3E}">
        <p14:creationId xmlns:p14="http://schemas.microsoft.com/office/powerpoint/2010/main" val="15042511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ext slide BLUE">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82BE664A-7161-2442-AE70-87A91897199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3159" y="6146428"/>
            <a:ext cx="3522494" cy="573919"/>
          </a:xfrm>
          <a:prstGeom prst="rect">
            <a:avLst/>
          </a:prstGeom>
        </p:spPr>
      </p:pic>
      <p:pic>
        <p:nvPicPr>
          <p:cNvPr id="7" name="Afbeelding 6">
            <a:extLst>
              <a:ext uri="{FF2B5EF4-FFF2-40B4-BE49-F238E27FC236}">
                <a16:creationId xmlns:a16="http://schemas.microsoft.com/office/drawing/2014/main" id="{5FD2645E-AC26-1946-A8FB-62EC0D5EE8F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175015" y="0"/>
            <a:ext cx="2016985" cy="1386508"/>
          </a:xfrm>
          <a:prstGeom prst="rect">
            <a:avLst/>
          </a:prstGeom>
        </p:spPr>
      </p:pic>
      <p:sp>
        <p:nvSpPr>
          <p:cNvPr id="2" name="Titel 1"/>
          <p:cNvSpPr>
            <a:spLocks noGrp="1"/>
          </p:cNvSpPr>
          <p:nvPr>
            <p:ph type="title"/>
          </p:nvPr>
        </p:nvSpPr>
        <p:spPr>
          <a:xfrm>
            <a:off x="633601" y="496800"/>
            <a:ext cx="10962052" cy="1143000"/>
          </a:xfrm>
          <a:prstGeom prst="rect">
            <a:avLst/>
          </a:prstGeom>
        </p:spPr>
        <p:txBody>
          <a:bodyPr/>
          <a:lstStyle/>
          <a:p>
            <a:r>
              <a:rPr lang="nl-NL"/>
              <a:t>Titelstijl van model bewerken</a:t>
            </a:r>
          </a:p>
        </p:txBody>
      </p:sp>
      <p:sp>
        <p:nvSpPr>
          <p:cNvPr id="3" name="Tijdelijke aanduiding voor inhoud 2"/>
          <p:cNvSpPr>
            <a:spLocks noGrp="1"/>
          </p:cNvSpPr>
          <p:nvPr>
            <p:ph idx="1"/>
          </p:nvPr>
        </p:nvSpPr>
        <p:spPr>
          <a:xfrm>
            <a:off x="633601" y="1970343"/>
            <a:ext cx="10962052" cy="3983197"/>
          </a:xfrm>
          <a:prstGeom prst="rect">
            <a:avLst/>
          </a:prstGeo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ianummer 5"/>
          <p:cNvSpPr>
            <a:spLocks noGrp="1"/>
          </p:cNvSpPr>
          <p:nvPr>
            <p:ph type="sldNum" sz="quarter" idx="4"/>
          </p:nvPr>
        </p:nvSpPr>
        <p:spPr>
          <a:xfrm>
            <a:off x="5244429" y="6356351"/>
            <a:ext cx="1740396" cy="307777"/>
          </a:xfrm>
          <a:prstGeom prst="rect">
            <a:avLst/>
          </a:prstGeom>
        </p:spPr>
        <p:txBody>
          <a:bodyPr/>
          <a:lstStyle>
            <a:lvl1pPr algn="ctr">
              <a:defRPr sz="1400">
                <a:solidFill>
                  <a:schemeClr val="accent1"/>
                </a:solidFill>
              </a:defRPr>
            </a:lvl1pPr>
          </a:lstStyle>
          <a:p>
            <a:fld id="{E7C809B5-0D25-3D4C-8F4F-28EAD496B097}" type="slidenum">
              <a:rPr lang="nl-NL" smtClean="0"/>
              <a:pPr/>
              <a:t>‹#›</a:t>
            </a:fld>
            <a:endParaRPr lang="nl-NL" dirty="0"/>
          </a:p>
        </p:txBody>
      </p:sp>
      <p:pic>
        <p:nvPicPr>
          <p:cNvPr id="5" name="Afbeelding 4">
            <a:extLst>
              <a:ext uri="{FF2B5EF4-FFF2-40B4-BE49-F238E27FC236}">
                <a16:creationId xmlns:a16="http://schemas.microsoft.com/office/drawing/2014/main" id="{71C94FB4-12C1-C143-AA08-F8052906B37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33601" y="6316848"/>
            <a:ext cx="3023999" cy="258690"/>
          </a:xfrm>
          <a:prstGeom prst="rect">
            <a:avLst/>
          </a:prstGeom>
        </p:spPr>
      </p:pic>
    </p:spTree>
    <p:extLst>
      <p:ext uri="{BB962C8B-B14F-4D97-AF65-F5344CB8AC3E}">
        <p14:creationId xmlns:p14="http://schemas.microsoft.com/office/powerpoint/2010/main" val="18461867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lumns slide BLUE">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0FD18D08-E865-8A49-B348-BEBA30F5AA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3159" y="6146428"/>
            <a:ext cx="3522494" cy="573919"/>
          </a:xfrm>
          <a:prstGeom prst="rect">
            <a:avLst/>
          </a:prstGeom>
        </p:spPr>
      </p:pic>
      <p:pic>
        <p:nvPicPr>
          <p:cNvPr id="8" name="Afbeelding 7">
            <a:extLst>
              <a:ext uri="{FF2B5EF4-FFF2-40B4-BE49-F238E27FC236}">
                <a16:creationId xmlns:a16="http://schemas.microsoft.com/office/drawing/2014/main" id="{87D48A91-00F9-8D46-B4B8-10328892A26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175015" y="0"/>
            <a:ext cx="2016985" cy="1386508"/>
          </a:xfrm>
          <a:prstGeom prst="rect">
            <a:avLst/>
          </a:prstGeom>
        </p:spPr>
      </p:pic>
      <p:sp>
        <p:nvSpPr>
          <p:cNvPr id="2" name="Titel 1"/>
          <p:cNvSpPr>
            <a:spLocks noGrp="1"/>
          </p:cNvSpPr>
          <p:nvPr>
            <p:ph type="title"/>
          </p:nvPr>
        </p:nvSpPr>
        <p:spPr>
          <a:xfrm>
            <a:off x="633601" y="496800"/>
            <a:ext cx="10962052" cy="1143000"/>
          </a:xfrm>
          <a:prstGeom prst="rect">
            <a:avLst/>
          </a:prstGeom>
        </p:spPr>
        <p:txBody>
          <a:bodyPr/>
          <a:lstStyle/>
          <a:p>
            <a:r>
              <a:rPr lang="nl-NL"/>
              <a:t>Titelstijl van model bewerken</a:t>
            </a:r>
          </a:p>
        </p:txBody>
      </p:sp>
      <p:sp>
        <p:nvSpPr>
          <p:cNvPr id="3" name="Tijdelijke aanduiding voor inhoud 2"/>
          <p:cNvSpPr>
            <a:spLocks noGrp="1"/>
          </p:cNvSpPr>
          <p:nvPr>
            <p:ph sz="half" idx="1"/>
          </p:nvPr>
        </p:nvSpPr>
        <p:spPr>
          <a:xfrm>
            <a:off x="633600" y="1966453"/>
            <a:ext cx="5347433" cy="3991896"/>
          </a:xfrm>
          <a:prstGeom prst="rect">
            <a:avLst/>
          </a:prstGeo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197599" y="1966451"/>
            <a:ext cx="5398052" cy="3991897"/>
          </a:xfrm>
          <a:prstGeom prst="rect">
            <a:avLst/>
          </a:prstGeo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2" name="Tijdelijke aanduiding voor dianummer 5"/>
          <p:cNvSpPr>
            <a:spLocks noGrp="1"/>
          </p:cNvSpPr>
          <p:nvPr>
            <p:ph type="sldNum" sz="quarter" idx="4"/>
          </p:nvPr>
        </p:nvSpPr>
        <p:spPr>
          <a:xfrm>
            <a:off x="5244429" y="6356351"/>
            <a:ext cx="1740396" cy="307777"/>
          </a:xfrm>
          <a:prstGeom prst="rect">
            <a:avLst/>
          </a:prstGeom>
        </p:spPr>
        <p:txBody>
          <a:bodyPr/>
          <a:lstStyle>
            <a:lvl1pPr algn="ctr">
              <a:defRPr sz="1400">
                <a:solidFill>
                  <a:schemeClr val="accent1"/>
                </a:solidFill>
              </a:defRPr>
            </a:lvl1pPr>
          </a:lstStyle>
          <a:p>
            <a:fld id="{E7C809B5-0D25-3D4C-8F4F-28EAD496B097}" type="slidenum">
              <a:rPr lang="nl-NL" smtClean="0"/>
              <a:pPr/>
              <a:t>‹#›</a:t>
            </a:fld>
            <a:endParaRPr lang="nl-NL" dirty="0"/>
          </a:p>
        </p:txBody>
      </p:sp>
      <p:pic>
        <p:nvPicPr>
          <p:cNvPr id="10" name="Afbeelding 9">
            <a:extLst>
              <a:ext uri="{FF2B5EF4-FFF2-40B4-BE49-F238E27FC236}">
                <a16:creationId xmlns:a16="http://schemas.microsoft.com/office/drawing/2014/main" id="{26A614D1-78D8-3349-86E3-D67FB00C2AA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33601" y="6316848"/>
            <a:ext cx="3023999" cy="258690"/>
          </a:xfrm>
          <a:prstGeom prst="rect">
            <a:avLst/>
          </a:prstGeom>
        </p:spPr>
      </p:pic>
    </p:spTree>
    <p:extLst>
      <p:ext uri="{BB962C8B-B14F-4D97-AF65-F5344CB8AC3E}">
        <p14:creationId xmlns:p14="http://schemas.microsoft.com/office/powerpoint/2010/main" val="1964917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INK">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CD317E69-9844-BC44-A8DD-EAD225477565}"/>
              </a:ext>
            </a:extLst>
          </p:cNvPr>
          <p:cNvSpPr/>
          <p:nvPr userDrawn="1"/>
        </p:nvSpPr>
        <p:spPr>
          <a:xfrm>
            <a:off x="1097280" y="707136"/>
            <a:ext cx="10911840" cy="5949696"/>
          </a:xfrm>
          <a:prstGeom prst="rect">
            <a:avLst/>
          </a:prstGeom>
          <a:solidFill>
            <a:schemeClr val="accent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 name="Vijfhoek 1">
            <a:extLst>
              <a:ext uri="{FF2B5EF4-FFF2-40B4-BE49-F238E27FC236}">
                <a16:creationId xmlns:a16="http://schemas.microsoft.com/office/drawing/2014/main" id="{75D38EA3-3274-4845-BEB4-54265E8EAA7C}"/>
              </a:ext>
            </a:extLst>
          </p:cNvPr>
          <p:cNvSpPr/>
          <p:nvPr userDrawn="1"/>
        </p:nvSpPr>
        <p:spPr>
          <a:xfrm>
            <a:off x="182880" y="707136"/>
            <a:ext cx="7498080" cy="5949696"/>
          </a:xfrm>
          <a:prstGeom prst="homePlate">
            <a:avLst>
              <a:gd name="adj" fmla="val 64959"/>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5" name="Afbeelding 4">
            <a:extLst>
              <a:ext uri="{FF2B5EF4-FFF2-40B4-BE49-F238E27FC236}">
                <a16:creationId xmlns:a16="http://schemas.microsoft.com/office/drawing/2014/main" id="{44BD0286-A5E5-C14D-9F98-DE68A92F348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14322" y="972094"/>
            <a:ext cx="4348671" cy="5256713"/>
          </a:xfrm>
          <a:prstGeom prst="rect">
            <a:avLst/>
          </a:prstGeom>
        </p:spPr>
      </p:pic>
      <p:pic>
        <p:nvPicPr>
          <p:cNvPr id="7" name="Afbeelding 6">
            <a:extLst>
              <a:ext uri="{FF2B5EF4-FFF2-40B4-BE49-F238E27FC236}">
                <a16:creationId xmlns:a16="http://schemas.microsoft.com/office/drawing/2014/main" id="{2358B31F-9F85-724D-A0AF-15772186C7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2880" y="160431"/>
            <a:ext cx="2558456" cy="371175"/>
          </a:xfrm>
          <a:prstGeom prst="rect">
            <a:avLst/>
          </a:prstGeom>
        </p:spPr>
      </p:pic>
      <p:pic>
        <p:nvPicPr>
          <p:cNvPr id="13" name="Afbeelding 12">
            <a:extLst>
              <a:ext uri="{FF2B5EF4-FFF2-40B4-BE49-F238E27FC236}">
                <a16:creationId xmlns:a16="http://schemas.microsoft.com/office/drawing/2014/main" id="{55DCA1A1-6FD5-484B-843B-35E0A82D808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69032" y="5569686"/>
            <a:ext cx="3552015" cy="752431"/>
          </a:xfrm>
          <a:prstGeom prst="rect">
            <a:avLst/>
          </a:prstGeom>
        </p:spPr>
      </p:pic>
      <p:sp>
        <p:nvSpPr>
          <p:cNvPr id="11" name="Titel 1"/>
          <p:cNvSpPr>
            <a:spLocks noGrp="1"/>
          </p:cNvSpPr>
          <p:nvPr>
            <p:ph type="ctrTitle" hasCustomPrompt="1"/>
          </p:nvPr>
        </p:nvSpPr>
        <p:spPr>
          <a:xfrm>
            <a:off x="633600" y="2172930"/>
            <a:ext cx="10363200" cy="1427521"/>
          </a:xfrm>
          <a:prstGeom prst="rect">
            <a:avLst/>
          </a:prstGeom>
        </p:spPr>
        <p:txBody>
          <a:bodyPr/>
          <a:lstStyle>
            <a:lvl1pPr>
              <a:defRPr sz="3200">
                <a:solidFill>
                  <a:schemeClr val="bg1"/>
                </a:solidFill>
              </a:defRPr>
            </a:lvl1pPr>
          </a:lstStyle>
          <a:p>
            <a:r>
              <a:rPr lang="nl-NL" dirty="0"/>
              <a:t>Titelstijl van model bewerken</a:t>
            </a:r>
          </a:p>
        </p:txBody>
      </p:sp>
      <p:sp>
        <p:nvSpPr>
          <p:cNvPr id="12" name="Subtitel 2"/>
          <p:cNvSpPr>
            <a:spLocks noGrp="1"/>
          </p:cNvSpPr>
          <p:nvPr>
            <p:ph type="subTitle" idx="1" hasCustomPrompt="1"/>
          </p:nvPr>
        </p:nvSpPr>
        <p:spPr>
          <a:xfrm>
            <a:off x="633600" y="3886201"/>
            <a:ext cx="10363200" cy="1403555"/>
          </a:xfrm>
          <a:prstGeom prst="rect">
            <a:avLst/>
          </a:prstGeo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Tree>
    <p:extLst>
      <p:ext uri="{BB962C8B-B14F-4D97-AF65-F5344CB8AC3E}">
        <p14:creationId xmlns:p14="http://schemas.microsoft.com/office/powerpoint/2010/main" val="3671771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 slide BLUE">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82BE664A-7161-2442-AE70-87A91897199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3159" y="6146428"/>
            <a:ext cx="3522494" cy="573919"/>
          </a:xfrm>
          <a:prstGeom prst="rect">
            <a:avLst/>
          </a:prstGeom>
        </p:spPr>
      </p:pic>
      <p:pic>
        <p:nvPicPr>
          <p:cNvPr id="7" name="Afbeelding 6">
            <a:extLst>
              <a:ext uri="{FF2B5EF4-FFF2-40B4-BE49-F238E27FC236}">
                <a16:creationId xmlns:a16="http://schemas.microsoft.com/office/drawing/2014/main" id="{5FD2645E-AC26-1946-A8FB-62EC0D5EE8F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175015" y="0"/>
            <a:ext cx="2016985" cy="1386508"/>
          </a:xfrm>
          <a:prstGeom prst="rect">
            <a:avLst/>
          </a:prstGeom>
        </p:spPr>
      </p:pic>
      <p:sp>
        <p:nvSpPr>
          <p:cNvPr id="2" name="Titel 1"/>
          <p:cNvSpPr>
            <a:spLocks noGrp="1"/>
          </p:cNvSpPr>
          <p:nvPr>
            <p:ph type="title"/>
          </p:nvPr>
        </p:nvSpPr>
        <p:spPr>
          <a:xfrm>
            <a:off x="633601" y="496800"/>
            <a:ext cx="10962052" cy="1143000"/>
          </a:xfrm>
          <a:prstGeom prst="rect">
            <a:avLst/>
          </a:prstGeom>
        </p:spPr>
        <p:txBody>
          <a:bodyPr/>
          <a:lstStyle/>
          <a:p>
            <a:r>
              <a:rPr lang="nl-NL"/>
              <a:t>Titelstijl van model bewerken</a:t>
            </a:r>
          </a:p>
        </p:txBody>
      </p:sp>
      <p:sp>
        <p:nvSpPr>
          <p:cNvPr id="3" name="Tijdelijke aanduiding voor inhoud 2"/>
          <p:cNvSpPr>
            <a:spLocks noGrp="1"/>
          </p:cNvSpPr>
          <p:nvPr>
            <p:ph idx="1"/>
          </p:nvPr>
        </p:nvSpPr>
        <p:spPr>
          <a:xfrm>
            <a:off x="633601" y="1970343"/>
            <a:ext cx="10962052" cy="3983197"/>
          </a:xfrm>
          <a:prstGeom prst="rect">
            <a:avLst/>
          </a:prstGeo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ianummer 5"/>
          <p:cNvSpPr>
            <a:spLocks noGrp="1"/>
          </p:cNvSpPr>
          <p:nvPr>
            <p:ph type="sldNum" sz="quarter" idx="4"/>
          </p:nvPr>
        </p:nvSpPr>
        <p:spPr>
          <a:xfrm>
            <a:off x="633601" y="6356351"/>
            <a:ext cx="1740396" cy="307777"/>
          </a:xfrm>
          <a:prstGeom prst="rect">
            <a:avLst/>
          </a:prstGeom>
        </p:spPr>
        <p:txBody>
          <a:bodyPr/>
          <a:lstStyle>
            <a:lvl1pPr>
              <a:defRPr sz="1400">
                <a:solidFill>
                  <a:schemeClr val="accent1"/>
                </a:solidFill>
              </a:defRPr>
            </a:lvl1pPr>
          </a:lstStyle>
          <a:p>
            <a:fld id="{E7C809B5-0D25-3D4C-8F4F-28EAD496B097}" type="slidenum">
              <a:rPr lang="nl-NL" smtClean="0"/>
              <a:pPr/>
              <a:t>‹#›</a:t>
            </a:fld>
            <a:endParaRPr lang="nl-NL" dirty="0"/>
          </a:p>
        </p:txBody>
      </p:sp>
    </p:spTree>
    <p:extLst>
      <p:ext uri="{BB962C8B-B14F-4D97-AF65-F5344CB8AC3E}">
        <p14:creationId xmlns:p14="http://schemas.microsoft.com/office/powerpoint/2010/main" val="274592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 slide YELLOW">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82BE664A-7161-2442-AE70-87A91897199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3159" y="6146428"/>
            <a:ext cx="3522494" cy="573919"/>
          </a:xfrm>
          <a:prstGeom prst="rect">
            <a:avLst/>
          </a:prstGeom>
        </p:spPr>
      </p:pic>
      <p:pic>
        <p:nvPicPr>
          <p:cNvPr id="7" name="Afbeelding 6">
            <a:extLst>
              <a:ext uri="{FF2B5EF4-FFF2-40B4-BE49-F238E27FC236}">
                <a16:creationId xmlns:a16="http://schemas.microsoft.com/office/drawing/2014/main" id="{5FD2645E-AC26-1946-A8FB-62EC0D5EE8F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175015" y="0"/>
            <a:ext cx="2016985" cy="1386508"/>
          </a:xfrm>
          <a:prstGeom prst="rect">
            <a:avLst/>
          </a:prstGeom>
        </p:spPr>
      </p:pic>
      <p:sp>
        <p:nvSpPr>
          <p:cNvPr id="2" name="Titel 1"/>
          <p:cNvSpPr>
            <a:spLocks noGrp="1"/>
          </p:cNvSpPr>
          <p:nvPr>
            <p:ph type="title"/>
          </p:nvPr>
        </p:nvSpPr>
        <p:spPr>
          <a:xfrm>
            <a:off x="633601" y="496800"/>
            <a:ext cx="10962052" cy="1143000"/>
          </a:xfrm>
          <a:prstGeom prst="rect">
            <a:avLst/>
          </a:prstGeom>
        </p:spPr>
        <p:txBody>
          <a:bodyPr/>
          <a:lstStyle>
            <a:lvl1pPr>
              <a:defRPr>
                <a:solidFill>
                  <a:schemeClr val="tx2"/>
                </a:solidFill>
              </a:defRPr>
            </a:lvl1pPr>
          </a:lstStyle>
          <a:p>
            <a:r>
              <a:rPr lang="nl-NL" dirty="0"/>
              <a:t>Titelstijl van model bewerken</a:t>
            </a:r>
          </a:p>
        </p:txBody>
      </p:sp>
      <p:sp>
        <p:nvSpPr>
          <p:cNvPr id="3" name="Tijdelijke aanduiding voor inhoud 2"/>
          <p:cNvSpPr>
            <a:spLocks noGrp="1"/>
          </p:cNvSpPr>
          <p:nvPr>
            <p:ph idx="1"/>
          </p:nvPr>
        </p:nvSpPr>
        <p:spPr>
          <a:xfrm>
            <a:off x="633601" y="1970343"/>
            <a:ext cx="10962052" cy="3983197"/>
          </a:xfrm>
          <a:prstGeom prst="rect">
            <a:avLst/>
          </a:prstGeo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ianummer 5"/>
          <p:cNvSpPr>
            <a:spLocks noGrp="1"/>
          </p:cNvSpPr>
          <p:nvPr>
            <p:ph type="sldNum" sz="quarter" idx="4"/>
          </p:nvPr>
        </p:nvSpPr>
        <p:spPr>
          <a:xfrm>
            <a:off x="633601" y="6356351"/>
            <a:ext cx="1740396" cy="307777"/>
          </a:xfrm>
          <a:prstGeom prst="rect">
            <a:avLst/>
          </a:prstGeom>
        </p:spPr>
        <p:txBody>
          <a:bodyPr/>
          <a:lstStyle>
            <a:lvl1pPr>
              <a:defRPr sz="1400">
                <a:solidFill>
                  <a:schemeClr val="tx2"/>
                </a:solidFill>
              </a:defRPr>
            </a:lvl1pPr>
          </a:lstStyle>
          <a:p>
            <a:fld id="{E7C809B5-0D25-3D4C-8F4F-28EAD496B097}" type="slidenum">
              <a:rPr lang="nl-NL" smtClean="0"/>
              <a:pPr/>
              <a:t>‹#›</a:t>
            </a:fld>
            <a:endParaRPr lang="nl-NL" dirty="0"/>
          </a:p>
        </p:txBody>
      </p:sp>
    </p:spTree>
    <p:extLst>
      <p:ext uri="{BB962C8B-B14F-4D97-AF65-F5344CB8AC3E}">
        <p14:creationId xmlns:p14="http://schemas.microsoft.com/office/powerpoint/2010/main" val="693729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ext slide GREEN">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82BE664A-7161-2442-AE70-87A91897199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3159" y="6146428"/>
            <a:ext cx="3522494" cy="573919"/>
          </a:xfrm>
          <a:prstGeom prst="rect">
            <a:avLst/>
          </a:prstGeom>
        </p:spPr>
      </p:pic>
      <p:pic>
        <p:nvPicPr>
          <p:cNvPr id="7" name="Afbeelding 6">
            <a:extLst>
              <a:ext uri="{FF2B5EF4-FFF2-40B4-BE49-F238E27FC236}">
                <a16:creationId xmlns:a16="http://schemas.microsoft.com/office/drawing/2014/main" id="{5FD2645E-AC26-1946-A8FB-62EC0D5EE8F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175015" y="0"/>
            <a:ext cx="2016985" cy="1386508"/>
          </a:xfrm>
          <a:prstGeom prst="rect">
            <a:avLst/>
          </a:prstGeom>
        </p:spPr>
      </p:pic>
      <p:sp>
        <p:nvSpPr>
          <p:cNvPr id="2" name="Titel 1"/>
          <p:cNvSpPr>
            <a:spLocks noGrp="1"/>
          </p:cNvSpPr>
          <p:nvPr>
            <p:ph type="title"/>
          </p:nvPr>
        </p:nvSpPr>
        <p:spPr>
          <a:xfrm>
            <a:off x="633601" y="496800"/>
            <a:ext cx="10962052" cy="1143000"/>
          </a:xfrm>
          <a:prstGeom prst="rect">
            <a:avLst/>
          </a:prstGeom>
        </p:spPr>
        <p:txBody>
          <a:bodyPr/>
          <a:lstStyle>
            <a:lvl1pPr>
              <a:defRPr>
                <a:solidFill>
                  <a:schemeClr val="accent3"/>
                </a:solidFill>
              </a:defRPr>
            </a:lvl1pPr>
          </a:lstStyle>
          <a:p>
            <a:r>
              <a:rPr lang="nl-NL" dirty="0"/>
              <a:t>Titelstijl van model bewerken</a:t>
            </a:r>
          </a:p>
        </p:txBody>
      </p:sp>
      <p:sp>
        <p:nvSpPr>
          <p:cNvPr id="3" name="Tijdelijke aanduiding voor inhoud 2"/>
          <p:cNvSpPr>
            <a:spLocks noGrp="1"/>
          </p:cNvSpPr>
          <p:nvPr>
            <p:ph idx="1"/>
          </p:nvPr>
        </p:nvSpPr>
        <p:spPr>
          <a:xfrm>
            <a:off x="633601" y="1970343"/>
            <a:ext cx="10962052" cy="3983197"/>
          </a:xfrm>
          <a:prstGeom prst="rect">
            <a:avLst/>
          </a:prstGeo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1" name="Tijdelijke aanduiding voor dianummer 5"/>
          <p:cNvSpPr>
            <a:spLocks noGrp="1"/>
          </p:cNvSpPr>
          <p:nvPr>
            <p:ph type="sldNum" sz="quarter" idx="4"/>
          </p:nvPr>
        </p:nvSpPr>
        <p:spPr>
          <a:xfrm>
            <a:off x="633601" y="6356351"/>
            <a:ext cx="1740396" cy="307777"/>
          </a:xfrm>
          <a:prstGeom prst="rect">
            <a:avLst/>
          </a:prstGeom>
        </p:spPr>
        <p:txBody>
          <a:bodyPr/>
          <a:lstStyle>
            <a:lvl1pPr>
              <a:defRPr sz="1400">
                <a:solidFill>
                  <a:schemeClr val="accent3"/>
                </a:solidFill>
              </a:defRPr>
            </a:lvl1pPr>
          </a:lstStyle>
          <a:p>
            <a:fld id="{E7C809B5-0D25-3D4C-8F4F-28EAD496B097}" type="slidenum">
              <a:rPr lang="nl-NL" smtClean="0"/>
              <a:pPr/>
              <a:t>‹#›</a:t>
            </a:fld>
            <a:endParaRPr lang="nl-NL" dirty="0"/>
          </a:p>
        </p:txBody>
      </p:sp>
    </p:spTree>
    <p:extLst>
      <p:ext uri="{BB962C8B-B14F-4D97-AF65-F5344CB8AC3E}">
        <p14:creationId xmlns:p14="http://schemas.microsoft.com/office/powerpoint/2010/main" val="352863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ext slide PINK">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82BE664A-7161-2442-AE70-87A91897199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3159" y="6146428"/>
            <a:ext cx="3522494" cy="573919"/>
          </a:xfrm>
          <a:prstGeom prst="rect">
            <a:avLst/>
          </a:prstGeom>
        </p:spPr>
      </p:pic>
      <p:pic>
        <p:nvPicPr>
          <p:cNvPr id="7" name="Afbeelding 6">
            <a:extLst>
              <a:ext uri="{FF2B5EF4-FFF2-40B4-BE49-F238E27FC236}">
                <a16:creationId xmlns:a16="http://schemas.microsoft.com/office/drawing/2014/main" id="{5FD2645E-AC26-1946-A8FB-62EC0D5EE8F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175015" y="0"/>
            <a:ext cx="2016985" cy="1386508"/>
          </a:xfrm>
          <a:prstGeom prst="rect">
            <a:avLst/>
          </a:prstGeom>
        </p:spPr>
      </p:pic>
      <p:sp>
        <p:nvSpPr>
          <p:cNvPr id="2" name="Titel 1"/>
          <p:cNvSpPr>
            <a:spLocks noGrp="1"/>
          </p:cNvSpPr>
          <p:nvPr>
            <p:ph type="title"/>
          </p:nvPr>
        </p:nvSpPr>
        <p:spPr>
          <a:xfrm>
            <a:off x="633601" y="496800"/>
            <a:ext cx="10962052" cy="1143000"/>
          </a:xfrm>
          <a:prstGeom prst="rect">
            <a:avLst/>
          </a:prstGeom>
        </p:spPr>
        <p:txBody>
          <a:bodyPr/>
          <a:lstStyle>
            <a:lvl1pPr>
              <a:defRPr>
                <a:solidFill>
                  <a:schemeClr val="accent5"/>
                </a:solidFill>
              </a:defRPr>
            </a:lvl1pPr>
          </a:lstStyle>
          <a:p>
            <a:r>
              <a:rPr lang="nl-NL" dirty="0"/>
              <a:t>Titelstijl van model bewerken</a:t>
            </a:r>
          </a:p>
        </p:txBody>
      </p:sp>
      <p:sp>
        <p:nvSpPr>
          <p:cNvPr id="3" name="Tijdelijke aanduiding voor inhoud 2"/>
          <p:cNvSpPr>
            <a:spLocks noGrp="1"/>
          </p:cNvSpPr>
          <p:nvPr>
            <p:ph idx="1"/>
          </p:nvPr>
        </p:nvSpPr>
        <p:spPr>
          <a:xfrm>
            <a:off x="633601" y="1970343"/>
            <a:ext cx="10962052" cy="3983197"/>
          </a:xfrm>
          <a:prstGeom prst="rect">
            <a:avLst/>
          </a:prstGeom>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1" name="Tijdelijke aanduiding voor dianummer 5"/>
          <p:cNvSpPr>
            <a:spLocks noGrp="1"/>
          </p:cNvSpPr>
          <p:nvPr>
            <p:ph type="sldNum" sz="quarter" idx="4"/>
          </p:nvPr>
        </p:nvSpPr>
        <p:spPr>
          <a:xfrm>
            <a:off x="633601" y="6356351"/>
            <a:ext cx="1740396" cy="307777"/>
          </a:xfrm>
          <a:prstGeom prst="rect">
            <a:avLst/>
          </a:prstGeom>
        </p:spPr>
        <p:txBody>
          <a:bodyPr/>
          <a:lstStyle>
            <a:lvl1pPr>
              <a:defRPr sz="1400">
                <a:solidFill>
                  <a:schemeClr val="accent5"/>
                </a:solidFill>
              </a:defRPr>
            </a:lvl1pPr>
          </a:lstStyle>
          <a:p>
            <a:fld id="{E7C809B5-0D25-3D4C-8F4F-28EAD496B097}" type="slidenum">
              <a:rPr lang="nl-NL" smtClean="0"/>
              <a:pPr/>
              <a:t>‹#›</a:t>
            </a:fld>
            <a:endParaRPr lang="nl-NL" dirty="0"/>
          </a:p>
        </p:txBody>
      </p:sp>
    </p:spTree>
    <p:extLst>
      <p:ext uri="{BB962C8B-B14F-4D97-AF65-F5344CB8AC3E}">
        <p14:creationId xmlns:p14="http://schemas.microsoft.com/office/powerpoint/2010/main" val="3501432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lumns slide BLUE">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0FD18D08-E865-8A49-B348-BEBA30F5AA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3159" y="6146428"/>
            <a:ext cx="3522494" cy="573919"/>
          </a:xfrm>
          <a:prstGeom prst="rect">
            <a:avLst/>
          </a:prstGeom>
        </p:spPr>
      </p:pic>
      <p:pic>
        <p:nvPicPr>
          <p:cNvPr id="8" name="Afbeelding 7">
            <a:extLst>
              <a:ext uri="{FF2B5EF4-FFF2-40B4-BE49-F238E27FC236}">
                <a16:creationId xmlns:a16="http://schemas.microsoft.com/office/drawing/2014/main" id="{87D48A91-00F9-8D46-B4B8-10328892A26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175015" y="0"/>
            <a:ext cx="2016985" cy="1386508"/>
          </a:xfrm>
          <a:prstGeom prst="rect">
            <a:avLst/>
          </a:prstGeom>
        </p:spPr>
      </p:pic>
      <p:sp>
        <p:nvSpPr>
          <p:cNvPr id="2" name="Titel 1"/>
          <p:cNvSpPr>
            <a:spLocks noGrp="1"/>
          </p:cNvSpPr>
          <p:nvPr>
            <p:ph type="title"/>
          </p:nvPr>
        </p:nvSpPr>
        <p:spPr>
          <a:xfrm>
            <a:off x="633601" y="496800"/>
            <a:ext cx="10962052" cy="1143000"/>
          </a:xfrm>
          <a:prstGeom prst="rect">
            <a:avLst/>
          </a:prstGeom>
        </p:spPr>
        <p:txBody>
          <a:bodyPr/>
          <a:lstStyle/>
          <a:p>
            <a:r>
              <a:rPr lang="nl-NL"/>
              <a:t>Titelstijl van model bewerken</a:t>
            </a:r>
          </a:p>
        </p:txBody>
      </p:sp>
      <p:sp>
        <p:nvSpPr>
          <p:cNvPr id="3" name="Tijdelijke aanduiding voor inhoud 2"/>
          <p:cNvSpPr>
            <a:spLocks noGrp="1"/>
          </p:cNvSpPr>
          <p:nvPr>
            <p:ph sz="half" idx="1"/>
          </p:nvPr>
        </p:nvSpPr>
        <p:spPr>
          <a:xfrm>
            <a:off x="633600" y="1966453"/>
            <a:ext cx="5347433" cy="3991896"/>
          </a:xfrm>
          <a:prstGeom prst="rect">
            <a:avLst/>
          </a:prstGeo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197599" y="1966451"/>
            <a:ext cx="5398052" cy="3991897"/>
          </a:xfrm>
          <a:prstGeom prst="rect">
            <a:avLst/>
          </a:prstGeo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2" name="Tijdelijke aanduiding voor dianummer 5"/>
          <p:cNvSpPr>
            <a:spLocks noGrp="1"/>
          </p:cNvSpPr>
          <p:nvPr>
            <p:ph type="sldNum" sz="quarter" idx="4"/>
          </p:nvPr>
        </p:nvSpPr>
        <p:spPr>
          <a:xfrm>
            <a:off x="633601" y="6356351"/>
            <a:ext cx="1740396" cy="307777"/>
          </a:xfrm>
          <a:prstGeom prst="rect">
            <a:avLst/>
          </a:prstGeom>
        </p:spPr>
        <p:txBody>
          <a:bodyPr/>
          <a:lstStyle>
            <a:lvl1pPr>
              <a:defRPr sz="1400">
                <a:solidFill>
                  <a:schemeClr val="accent1"/>
                </a:solidFill>
              </a:defRPr>
            </a:lvl1pPr>
          </a:lstStyle>
          <a:p>
            <a:fld id="{E7C809B5-0D25-3D4C-8F4F-28EAD496B097}" type="slidenum">
              <a:rPr lang="nl-NL" smtClean="0"/>
              <a:pPr/>
              <a:t>‹#›</a:t>
            </a:fld>
            <a:endParaRPr lang="nl-NL" dirty="0"/>
          </a:p>
        </p:txBody>
      </p:sp>
    </p:spTree>
    <p:extLst>
      <p:ext uri="{BB962C8B-B14F-4D97-AF65-F5344CB8AC3E}">
        <p14:creationId xmlns:p14="http://schemas.microsoft.com/office/powerpoint/2010/main" val="5621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2.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0252833"/>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6" r:id="rId4"/>
    <p:sldLayoutId id="2147483650" r:id="rId5"/>
    <p:sldLayoutId id="2147483667" r:id="rId6"/>
    <p:sldLayoutId id="2147483668" r:id="rId7"/>
    <p:sldLayoutId id="2147483669" r:id="rId8"/>
    <p:sldLayoutId id="2147483652" r:id="rId9"/>
    <p:sldLayoutId id="2147483670" r:id="rId10"/>
    <p:sldLayoutId id="2147483671" r:id="rId11"/>
    <p:sldLayoutId id="2147483672" r:id="rId12"/>
    <p:sldLayoutId id="2147483674" r:id="rId13"/>
    <p:sldLayoutId id="2147483675" r:id="rId14"/>
    <p:sldLayoutId id="2147483676" r:id="rId15"/>
    <p:sldLayoutId id="2147483677" r:id="rId16"/>
    <p:sldLayoutId id="2147483663" r:id="rId17"/>
    <p:sldLayoutId id="2147483673" r:id="rId18"/>
    <p:sldLayoutId id="2147483714" r:id="rId19"/>
    <p:sldLayoutId id="2147483715" r:id="rId20"/>
    <p:sldLayoutId id="2147483716" r:id="rId21"/>
  </p:sldLayoutIdLst>
  <p:hf hdr="0" ftr="0"/>
  <p:txStyles>
    <p:titleStyle>
      <a:lvl1pPr algn="l" defTabSz="457200" rtl="0" eaLnBrk="1" latinLnBrk="0" hangingPunct="1">
        <a:spcBef>
          <a:spcPct val="0"/>
        </a:spcBef>
        <a:buNone/>
        <a:defRPr sz="2800" b="1" kern="1200">
          <a:solidFill>
            <a:srgbClr val="0083BB"/>
          </a:solidFill>
          <a:latin typeface="Verdana"/>
          <a:ea typeface="+mj-ea"/>
          <a:cs typeface="Verdana"/>
        </a:defRPr>
      </a:lvl1pPr>
    </p:titleStyle>
    <p:bodyStyle>
      <a:lvl1pPr marL="342900" indent="-342900" algn="l" defTabSz="457200" rtl="0" eaLnBrk="1" latinLnBrk="0" hangingPunct="1">
        <a:spcBef>
          <a:spcPct val="20000"/>
        </a:spcBef>
        <a:buClr>
          <a:srgbClr val="0083BB"/>
        </a:buClr>
        <a:buFont typeface="Wingdings" charset="2"/>
        <a:buChar char="§"/>
        <a:defRPr sz="2000" kern="1200">
          <a:solidFill>
            <a:schemeClr val="tx1"/>
          </a:solidFill>
          <a:latin typeface="Verdana"/>
          <a:ea typeface="+mn-ea"/>
          <a:cs typeface="Verdana"/>
        </a:defRPr>
      </a:lvl1pPr>
      <a:lvl2pPr marL="742950" indent="-285750" algn="l" defTabSz="457200" rtl="0" eaLnBrk="1" latinLnBrk="0" hangingPunct="1">
        <a:spcBef>
          <a:spcPct val="20000"/>
        </a:spcBef>
        <a:buClr>
          <a:srgbClr val="0083BB"/>
        </a:buClr>
        <a:buFont typeface="Courier New" charset="0"/>
        <a:buChar char="o"/>
        <a:defRPr sz="1800" kern="1200">
          <a:solidFill>
            <a:schemeClr val="tx1"/>
          </a:solidFill>
          <a:latin typeface="Verdana"/>
          <a:ea typeface="+mn-ea"/>
          <a:cs typeface="Verdana"/>
        </a:defRPr>
      </a:lvl2pPr>
      <a:lvl3pPr marL="1143000" indent="-228600" algn="l" defTabSz="457200" rtl="0" eaLnBrk="1" latinLnBrk="0" hangingPunct="1">
        <a:spcBef>
          <a:spcPct val="20000"/>
        </a:spcBef>
        <a:buClr>
          <a:schemeClr val="accent1"/>
        </a:buClr>
        <a:buFont typeface="Arial"/>
        <a:buChar char="•"/>
        <a:defRPr sz="1600" kern="1200">
          <a:solidFill>
            <a:schemeClr val="tx1"/>
          </a:solidFill>
          <a:latin typeface="Verdana"/>
          <a:ea typeface="+mn-ea"/>
          <a:cs typeface="Verdana"/>
        </a:defRPr>
      </a:lvl3pPr>
      <a:lvl4pPr marL="1600200" indent="-228600" algn="l" defTabSz="457200" rtl="0" eaLnBrk="1" latinLnBrk="0" hangingPunct="1">
        <a:spcBef>
          <a:spcPct val="20000"/>
        </a:spcBef>
        <a:buClr>
          <a:schemeClr val="accent1"/>
        </a:buClr>
        <a:buFont typeface="Arial"/>
        <a:buChar char="–"/>
        <a:defRPr sz="1400" kern="1200">
          <a:solidFill>
            <a:schemeClr val="tx1"/>
          </a:solidFill>
          <a:latin typeface="Verdana"/>
          <a:ea typeface="+mn-ea"/>
          <a:cs typeface="Verdana"/>
        </a:defRPr>
      </a:lvl4pPr>
      <a:lvl5pPr marL="2057400" indent="-228600" algn="l" defTabSz="457200" rtl="0" eaLnBrk="1" latinLnBrk="0" hangingPunct="1">
        <a:spcBef>
          <a:spcPct val="20000"/>
        </a:spcBef>
        <a:buClr>
          <a:schemeClr val="accent1"/>
        </a:buClr>
        <a:buFont typeface="Arial"/>
        <a:buChar char="»"/>
        <a:defRPr sz="12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622455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hf hdr="0" ftr="0"/>
  <p:txStyles>
    <p:titleStyle>
      <a:lvl1pPr algn="l" defTabSz="457200" rtl="0" eaLnBrk="1" latinLnBrk="0" hangingPunct="1">
        <a:spcBef>
          <a:spcPct val="0"/>
        </a:spcBef>
        <a:buNone/>
        <a:defRPr sz="2800" b="1" kern="1200">
          <a:solidFill>
            <a:srgbClr val="0083BB"/>
          </a:solidFill>
          <a:latin typeface="Verdana"/>
          <a:ea typeface="+mj-ea"/>
          <a:cs typeface="Verdana"/>
        </a:defRPr>
      </a:lvl1pPr>
    </p:titleStyle>
    <p:bodyStyle>
      <a:lvl1pPr marL="342900" indent="-342900" algn="l" defTabSz="457200" rtl="0" eaLnBrk="1" latinLnBrk="0" hangingPunct="1">
        <a:spcBef>
          <a:spcPct val="20000"/>
        </a:spcBef>
        <a:buClr>
          <a:srgbClr val="0083BB"/>
        </a:buClr>
        <a:buFont typeface="Wingdings" charset="2"/>
        <a:buChar char="§"/>
        <a:defRPr sz="2000" kern="1200">
          <a:solidFill>
            <a:schemeClr val="tx1"/>
          </a:solidFill>
          <a:latin typeface="Verdana"/>
          <a:ea typeface="+mn-ea"/>
          <a:cs typeface="Verdana"/>
        </a:defRPr>
      </a:lvl1pPr>
      <a:lvl2pPr marL="742950" indent="-285750" algn="l" defTabSz="457200" rtl="0" eaLnBrk="1" latinLnBrk="0" hangingPunct="1">
        <a:spcBef>
          <a:spcPct val="20000"/>
        </a:spcBef>
        <a:buClr>
          <a:srgbClr val="0083BB"/>
        </a:buClr>
        <a:buFont typeface="Courier New" charset="0"/>
        <a:buChar char="o"/>
        <a:defRPr sz="1800" kern="1200">
          <a:solidFill>
            <a:schemeClr val="tx1"/>
          </a:solidFill>
          <a:latin typeface="Verdana"/>
          <a:ea typeface="+mn-ea"/>
          <a:cs typeface="Verdana"/>
        </a:defRPr>
      </a:lvl2pPr>
      <a:lvl3pPr marL="1143000" indent="-228600" algn="l" defTabSz="457200" rtl="0" eaLnBrk="1" latinLnBrk="0" hangingPunct="1">
        <a:spcBef>
          <a:spcPct val="20000"/>
        </a:spcBef>
        <a:buClr>
          <a:schemeClr val="accent1"/>
        </a:buClr>
        <a:buFont typeface="Arial"/>
        <a:buChar char="•"/>
        <a:defRPr sz="1600" kern="1200">
          <a:solidFill>
            <a:schemeClr val="tx1"/>
          </a:solidFill>
          <a:latin typeface="Verdana"/>
          <a:ea typeface="+mn-ea"/>
          <a:cs typeface="Verdana"/>
        </a:defRPr>
      </a:lvl3pPr>
      <a:lvl4pPr marL="1600200" indent="-228600" algn="l" defTabSz="457200" rtl="0" eaLnBrk="1" latinLnBrk="0" hangingPunct="1">
        <a:spcBef>
          <a:spcPct val="20000"/>
        </a:spcBef>
        <a:buClr>
          <a:schemeClr val="accent1"/>
        </a:buClr>
        <a:buFont typeface="Arial"/>
        <a:buChar char="–"/>
        <a:defRPr sz="1400" kern="1200">
          <a:solidFill>
            <a:schemeClr val="tx1"/>
          </a:solidFill>
          <a:latin typeface="Verdana"/>
          <a:ea typeface="+mn-ea"/>
          <a:cs typeface="Verdana"/>
        </a:defRPr>
      </a:lvl4pPr>
      <a:lvl5pPr marL="2057400" indent="-228600" algn="l" defTabSz="457200" rtl="0" eaLnBrk="1" latinLnBrk="0" hangingPunct="1">
        <a:spcBef>
          <a:spcPct val="20000"/>
        </a:spcBef>
        <a:buClr>
          <a:schemeClr val="accent1"/>
        </a:buClr>
        <a:buFont typeface="Arial"/>
        <a:buChar char="»"/>
        <a:defRPr sz="12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0142170"/>
      </p:ext>
    </p:extLst>
  </p:cSld>
  <p:clrMap bg1="lt1" tx1="dk1" bg2="lt2" tx2="dk2" accent1="accent1" accent2="accent2" accent3="accent3" accent4="accent4" accent5="accent5" accent6="accent6" hlink="hlink" folHlink="folHlink"/>
  <p:sldLayoutIdLst>
    <p:sldLayoutId id="2147483682" r:id="rId1"/>
    <p:sldLayoutId id="2147483686" r:id="rId2"/>
    <p:sldLayoutId id="2147483690" r:id="rId3"/>
  </p:sldLayoutIdLst>
  <p:hf hdr="0" ftr="0"/>
  <p:txStyles>
    <p:titleStyle>
      <a:lvl1pPr algn="l" defTabSz="457200" rtl="0" eaLnBrk="1" latinLnBrk="0" hangingPunct="1">
        <a:spcBef>
          <a:spcPct val="0"/>
        </a:spcBef>
        <a:buNone/>
        <a:defRPr sz="2800" b="1" kern="1200">
          <a:solidFill>
            <a:srgbClr val="0083BB"/>
          </a:solidFill>
          <a:latin typeface="Verdana"/>
          <a:ea typeface="+mj-ea"/>
          <a:cs typeface="Verdana"/>
        </a:defRPr>
      </a:lvl1pPr>
    </p:titleStyle>
    <p:bodyStyle>
      <a:lvl1pPr marL="342900" indent="-342900" algn="l" defTabSz="457200" rtl="0" eaLnBrk="1" latinLnBrk="0" hangingPunct="1">
        <a:spcBef>
          <a:spcPct val="20000"/>
        </a:spcBef>
        <a:buClr>
          <a:srgbClr val="0083BB"/>
        </a:buClr>
        <a:buFont typeface="Wingdings" charset="2"/>
        <a:buChar char="§"/>
        <a:defRPr sz="2000" kern="1200">
          <a:solidFill>
            <a:schemeClr val="tx1"/>
          </a:solidFill>
          <a:latin typeface="Verdana"/>
          <a:ea typeface="+mn-ea"/>
          <a:cs typeface="Verdana"/>
        </a:defRPr>
      </a:lvl1pPr>
      <a:lvl2pPr marL="742950" indent="-285750" algn="l" defTabSz="457200" rtl="0" eaLnBrk="1" latinLnBrk="0" hangingPunct="1">
        <a:spcBef>
          <a:spcPct val="20000"/>
        </a:spcBef>
        <a:buClr>
          <a:srgbClr val="0083BB"/>
        </a:buClr>
        <a:buFont typeface="Courier New" charset="0"/>
        <a:buChar char="o"/>
        <a:defRPr sz="1800" kern="1200">
          <a:solidFill>
            <a:schemeClr val="tx1"/>
          </a:solidFill>
          <a:latin typeface="Verdana"/>
          <a:ea typeface="+mn-ea"/>
          <a:cs typeface="Verdana"/>
        </a:defRPr>
      </a:lvl2pPr>
      <a:lvl3pPr marL="1143000" indent="-228600" algn="l" defTabSz="457200" rtl="0" eaLnBrk="1" latinLnBrk="0" hangingPunct="1">
        <a:spcBef>
          <a:spcPct val="20000"/>
        </a:spcBef>
        <a:buClr>
          <a:schemeClr val="accent1"/>
        </a:buClr>
        <a:buFont typeface="Arial"/>
        <a:buChar char="•"/>
        <a:defRPr sz="1600" kern="1200">
          <a:solidFill>
            <a:schemeClr val="tx1"/>
          </a:solidFill>
          <a:latin typeface="Verdana"/>
          <a:ea typeface="+mn-ea"/>
          <a:cs typeface="Verdana"/>
        </a:defRPr>
      </a:lvl3pPr>
      <a:lvl4pPr marL="1600200" indent="-228600" algn="l" defTabSz="457200" rtl="0" eaLnBrk="1" latinLnBrk="0" hangingPunct="1">
        <a:spcBef>
          <a:spcPct val="20000"/>
        </a:spcBef>
        <a:buClr>
          <a:schemeClr val="accent1"/>
        </a:buClr>
        <a:buFont typeface="Arial"/>
        <a:buChar char="–"/>
        <a:defRPr sz="1400" kern="1200">
          <a:solidFill>
            <a:schemeClr val="tx1"/>
          </a:solidFill>
          <a:latin typeface="Verdana"/>
          <a:ea typeface="+mn-ea"/>
          <a:cs typeface="Verdana"/>
        </a:defRPr>
      </a:lvl4pPr>
      <a:lvl5pPr marL="2057400" indent="-228600" algn="l" defTabSz="457200" rtl="0" eaLnBrk="1" latinLnBrk="0" hangingPunct="1">
        <a:spcBef>
          <a:spcPct val="20000"/>
        </a:spcBef>
        <a:buClr>
          <a:schemeClr val="accent1"/>
        </a:buClr>
        <a:buFont typeface="Arial"/>
        <a:buChar char="»"/>
        <a:defRPr sz="12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0205098"/>
      </p:ext>
    </p:extLst>
  </p:cSld>
  <p:clrMap bg1="lt1" tx1="dk1" bg2="lt2" tx2="dk2" accent1="accent1" accent2="accent2" accent3="accent3" accent4="accent4" accent5="accent5" accent6="accent6" hlink="hlink" folHlink="folHlink"/>
  <p:sldLayoutIdLst>
    <p:sldLayoutId id="2147483692" r:id="rId1"/>
    <p:sldLayoutId id="2147483696" r:id="rId2"/>
    <p:sldLayoutId id="2147483700" r:id="rId3"/>
  </p:sldLayoutIdLst>
  <p:hf hdr="0" ftr="0"/>
  <p:txStyles>
    <p:titleStyle>
      <a:lvl1pPr algn="l" defTabSz="457200" rtl="0" eaLnBrk="1" latinLnBrk="0" hangingPunct="1">
        <a:spcBef>
          <a:spcPct val="0"/>
        </a:spcBef>
        <a:buNone/>
        <a:defRPr sz="2800" b="1" kern="1200">
          <a:solidFill>
            <a:srgbClr val="0083BB"/>
          </a:solidFill>
          <a:latin typeface="Verdana"/>
          <a:ea typeface="+mj-ea"/>
          <a:cs typeface="Verdana"/>
        </a:defRPr>
      </a:lvl1pPr>
    </p:titleStyle>
    <p:bodyStyle>
      <a:lvl1pPr marL="342900" indent="-342900" algn="l" defTabSz="457200" rtl="0" eaLnBrk="1" latinLnBrk="0" hangingPunct="1">
        <a:spcBef>
          <a:spcPct val="20000"/>
        </a:spcBef>
        <a:buClr>
          <a:srgbClr val="0083BB"/>
        </a:buClr>
        <a:buFont typeface="Wingdings" charset="2"/>
        <a:buChar char="§"/>
        <a:defRPr sz="2000" kern="1200">
          <a:solidFill>
            <a:schemeClr val="tx1"/>
          </a:solidFill>
          <a:latin typeface="Verdana"/>
          <a:ea typeface="+mn-ea"/>
          <a:cs typeface="Verdana"/>
        </a:defRPr>
      </a:lvl1pPr>
      <a:lvl2pPr marL="742950" indent="-285750" algn="l" defTabSz="457200" rtl="0" eaLnBrk="1" latinLnBrk="0" hangingPunct="1">
        <a:spcBef>
          <a:spcPct val="20000"/>
        </a:spcBef>
        <a:buClr>
          <a:srgbClr val="0083BB"/>
        </a:buClr>
        <a:buFont typeface="Courier New" charset="0"/>
        <a:buChar char="o"/>
        <a:defRPr sz="1800" kern="1200">
          <a:solidFill>
            <a:schemeClr val="tx1"/>
          </a:solidFill>
          <a:latin typeface="Verdana"/>
          <a:ea typeface="+mn-ea"/>
          <a:cs typeface="Verdana"/>
        </a:defRPr>
      </a:lvl2pPr>
      <a:lvl3pPr marL="1143000" indent="-228600" algn="l" defTabSz="457200" rtl="0" eaLnBrk="1" latinLnBrk="0" hangingPunct="1">
        <a:spcBef>
          <a:spcPct val="20000"/>
        </a:spcBef>
        <a:buClr>
          <a:schemeClr val="accent1"/>
        </a:buClr>
        <a:buFont typeface="Arial"/>
        <a:buChar char="•"/>
        <a:defRPr sz="1600" kern="1200">
          <a:solidFill>
            <a:schemeClr val="tx1"/>
          </a:solidFill>
          <a:latin typeface="Verdana"/>
          <a:ea typeface="+mn-ea"/>
          <a:cs typeface="Verdana"/>
        </a:defRPr>
      </a:lvl3pPr>
      <a:lvl4pPr marL="1600200" indent="-228600" algn="l" defTabSz="457200" rtl="0" eaLnBrk="1" latinLnBrk="0" hangingPunct="1">
        <a:spcBef>
          <a:spcPct val="20000"/>
        </a:spcBef>
        <a:buClr>
          <a:schemeClr val="accent1"/>
        </a:buClr>
        <a:buFont typeface="Arial"/>
        <a:buChar char="–"/>
        <a:defRPr sz="1400" kern="1200">
          <a:solidFill>
            <a:schemeClr val="tx1"/>
          </a:solidFill>
          <a:latin typeface="Verdana"/>
          <a:ea typeface="+mn-ea"/>
          <a:cs typeface="Verdana"/>
        </a:defRPr>
      </a:lvl4pPr>
      <a:lvl5pPr marL="2057400" indent="-228600" algn="l" defTabSz="457200" rtl="0" eaLnBrk="1" latinLnBrk="0" hangingPunct="1">
        <a:spcBef>
          <a:spcPct val="20000"/>
        </a:spcBef>
        <a:buClr>
          <a:schemeClr val="accent1"/>
        </a:buClr>
        <a:buFont typeface="Arial"/>
        <a:buChar char="»"/>
        <a:defRPr sz="12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tags" Target="../tags/tag4.xml"/></Relationships>
</file>

<file path=ppt/slides/_rels/slide15.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maastrichtobc.nl/" TargetMode="External"/><Relationship Id="rId2" Type="http://schemas.openxmlformats.org/officeDocument/2006/relationships/hyperlink" Target="http://www.maastrichtobk.nl/" TargetMode="External"/><Relationship Id="rId1" Type="http://schemas.openxmlformats.org/officeDocument/2006/relationships/slideLayout" Target="../slideLayouts/slideLayout7.xml"/><Relationship Id="rId5" Type="http://schemas.openxmlformats.org/officeDocument/2006/relationships/hyperlink" Target="http://www.iemfc.eu/" TargetMode="External"/><Relationship Id="rId4" Type="http://schemas.openxmlformats.org/officeDocument/2006/relationships/hyperlink" Target="http://www.maastrichtrc.nl/"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xml"/><Relationship Id="rId1" Type="http://schemas.openxmlformats.org/officeDocument/2006/relationships/tags" Target="../tags/tag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toolshero.com/strategy/strategic-planning/"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www.toolshero.com/psychology/self-determination-theory-sdt/"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xml"/><Relationship Id="rId1" Type="http://schemas.openxmlformats.org/officeDocument/2006/relationships/tags" Target="../tags/tag8.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xml"/><Relationship Id="rId1" Type="http://schemas.openxmlformats.org/officeDocument/2006/relationships/tags" Target="../tags/tag11.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xml"/><Relationship Id="rId1" Type="http://schemas.openxmlformats.org/officeDocument/2006/relationships/tags" Target="../tags/tag13.xml"/></Relationships>
</file>

<file path=ppt/slides/_rels/slide39.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3" Type="http://schemas.openxmlformats.org/officeDocument/2006/relationships/hyperlink" Target="http://www.maastrichtobc.nl/" TargetMode="External"/><Relationship Id="rId2" Type="http://schemas.openxmlformats.org/officeDocument/2006/relationships/hyperlink" Target="http://www.maastrichtobk.nl/" TargetMode="External"/><Relationship Id="rId1" Type="http://schemas.openxmlformats.org/officeDocument/2006/relationships/slideLayout" Target="../slideLayouts/slideLayout7.xml"/><Relationship Id="rId5" Type="http://schemas.openxmlformats.org/officeDocument/2006/relationships/hyperlink" Target="http://www.iemfc.eu/" TargetMode="External"/><Relationship Id="rId4" Type="http://schemas.openxmlformats.org/officeDocument/2006/relationships/hyperlink" Target="http://www.maastrichtrc.nl/"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tiff"/><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68024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08729" y="663682"/>
            <a:ext cx="6291613" cy="3558695"/>
          </a:xfrm>
          <a:prstGeom prst="rect">
            <a:avLst/>
          </a:prstGeom>
        </p:spPr>
      </p:pic>
      <p:sp>
        <p:nvSpPr>
          <p:cNvPr id="5" name="Rectangle 4"/>
          <p:cNvSpPr/>
          <p:nvPr/>
        </p:nvSpPr>
        <p:spPr>
          <a:xfrm>
            <a:off x="273142" y="6322785"/>
            <a:ext cx="7122740" cy="461665"/>
          </a:xfrm>
          <a:prstGeom prst="rect">
            <a:avLst/>
          </a:prstGeom>
        </p:spPr>
        <p:txBody>
          <a:bodyPr wrap="square">
            <a:spAutoFit/>
          </a:bodyPr>
          <a:lstStyle/>
          <a:p>
            <a:r>
              <a:rPr lang="en-US" sz="1200" i="1" dirty="0" err="1">
                <a:solidFill>
                  <a:srgbClr val="66AD71"/>
                </a:solidFill>
              </a:rPr>
              <a:t>Parttime</a:t>
            </a:r>
            <a:r>
              <a:rPr lang="en-US" sz="1200" i="1" dirty="0">
                <a:solidFill>
                  <a:srgbClr val="66AD71"/>
                </a:solidFill>
              </a:rPr>
              <a:t> </a:t>
            </a:r>
            <a:r>
              <a:rPr lang="en-US" sz="1200" i="1" dirty="0" err="1">
                <a:solidFill>
                  <a:srgbClr val="66AD71"/>
                </a:solidFill>
              </a:rPr>
              <a:t>Opleiding</a:t>
            </a:r>
            <a:r>
              <a:rPr lang="en-US" sz="1200" i="1" dirty="0">
                <a:solidFill>
                  <a:srgbClr val="66AD71"/>
                </a:solidFill>
              </a:rPr>
              <a:t> </a:t>
            </a:r>
            <a:r>
              <a:rPr lang="en-US" sz="1200" i="1" dirty="0" err="1">
                <a:solidFill>
                  <a:srgbClr val="66AD71"/>
                </a:solidFill>
              </a:rPr>
              <a:t>Bedrijfskunde</a:t>
            </a:r>
            <a:r>
              <a:rPr lang="en-US" sz="1200" i="1" dirty="0">
                <a:solidFill>
                  <a:srgbClr val="66AD71"/>
                </a:solidFill>
              </a:rPr>
              <a:t> </a:t>
            </a:r>
            <a:r>
              <a:rPr lang="en-US" sz="1200" i="1" dirty="0" err="1">
                <a:solidFill>
                  <a:srgbClr val="66AD71"/>
                </a:solidFill>
              </a:rPr>
              <a:t>voor</a:t>
            </a:r>
            <a:r>
              <a:rPr lang="en-US" sz="1200" i="1" dirty="0">
                <a:solidFill>
                  <a:srgbClr val="66AD71"/>
                </a:solidFill>
              </a:rPr>
              <a:t> Professionals </a:t>
            </a:r>
          </a:p>
          <a:p>
            <a:r>
              <a:rPr lang="en-US" sz="1200" i="1" u="sng" dirty="0">
                <a:solidFill>
                  <a:srgbClr val="66AD71"/>
                </a:solidFill>
              </a:rPr>
              <a:t>www.maastrichtOBK.nl</a:t>
            </a:r>
          </a:p>
        </p:txBody>
      </p:sp>
    </p:spTree>
    <p:extLst>
      <p:ext uri="{BB962C8B-B14F-4D97-AF65-F5344CB8AC3E}">
        <p14:creationId xmlns:p14="http://schemas.microsoft.com/office/powerpoint/2010/main" val="2277476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836956" y="449464"/>
            <a:ext cx="3092169" cy="5359483"/>
          </a:xfrm>
          <a:prstGeom prst="rect">
            <a:avLst/>
          </a:prstGeom>
          <a:solidFill>
            <a:srgbClr val="00B050">
              <a:alpha val="34901"/>
            </a:srgbClr>
          </a:solidFill>
          <a:ln w="9525" algn="ctr">
            <a:solidFill>
              <a:schemeClr val="tx1"/>
            </a:solidFill>
            <a:round/>
            <a:headEnd/>
            <a:tailEnd/>
          </a:ln>
        </p:spPr>
        <p:txBody>
          <a:bodyPr/>
          <a:lstStyle>
            <a:lvl1pPr eaLnBrk="0" hangingPunct="0">
              <a:spcBef>
                <a:spcPct val="20000"/>
              </a:spcBef>
              <a:buChar char="•"/>
              <a:defRPr sz="3200">
                <a:solidFill>
                  <a:srgbClr val="001C3D"/>
                </a:solidFill>
                <a:latin typeface="Verdana" pitchFamily="34" charset="0"/>
              </a:defRPr>
            </a:lvl1pPr>
            <a:lvl2pPr marL="742950" indent="-285750" eaLnBrk="0" hangingPunct="0">
              <a:spcBef>
                <a:spcPct val="20000"/>
              </a:spcBef>
              <a:buChar char="–"/>
              <a:defRPr sz="2800">
                <a:solidFill>
                  <a:srgbClr val="001C3D"/>
                </a:solidFill>
                <a:latin typeface="Verdana" pitchFamily="34" charset="0"/>
              </a:defRPr>
            </a:lvl2pPr>
            <a:lvl3pPr marL="1143000" indent="-228600" eaLnBrk="0" hangingPunct="0">
              <a:spcBef>
                <a:spcPct val="20000"/>
              </a:spcBef>
              <a:buChar char="•"/>
              <a:defRPr sz="2400">
                <a:solidFill>
                  <a:srgbClr val="001C3D"/>
                </a:solidFill>
                <a:latin typeface="Verdana" pitchFamily="34" charset="0"/>
              </a:defRPr>
            </a:lvl3pPr>
            <a:lvl4pPr marL="1600200" indent="-228600" eaLnBrk="0" hangingPunct="0">
              <a:spcBef>
                <a:spcPct val="20000"/>
              </a:spcBef>
              <a:buChar char="–"/>
              <a:defRPr sz="2000">
                <a:solidFill>
                  <a:srgbClr val="001C3D"/>
                </a:solidFill>
                <a:latin typeface="Verdana" pitchFamily="34" charset="0"/>
              </a:defRPr>
            </a:lvl4pPr>
            <a:lvl5pPr marL="2057400" indent="-228600" eaLnBrk="0" hangingPunct="0">
              <a:spcBef>
                <a:spcPct val="20000"/>
              </a:spcBef>
              <a:buChar char="»"/>
              <a:defRPr sz="2000">
                <a:solidFill>
                  <a:srgbClr val="001C3D"/>
                </a:solidFill>
                <a:latin typeface="Verdana" pitchFamily="34" charset="0"/>
              </a:defRPr>
            </a:lvl5pPr>
            <a:lvl6pPr marL="2514600" indent="-228600" eaLnBrk="0" fontAlgn="base" hangingPunct="0">
              <a:spcBef>
                <a:spcPct val="20000"/>
              </a:spcBef>
              <a:spcAft>
                <a:spcPct val="0"/>
              </a:spcAft>
              <a:buChar char="»"/>
              <a:defRPr sz="2000">
                <a:solidFill>
                  <a:srgbClr val="001C3D"/>
                </a:solidFill>
                <a:latin typeface="Verdana" pitchFamily="34" charset="0"/>
              </a:defRPr>
            </a:lvl6pPr>
            <a:lvl7pPr marL="2971800" indent="-228600" eaLnBrk="0" fontAlgn="base" hangingPunct="0">
              <a:spcBef>
                <a:spcPct val="20000"/>
              </a:spcBef>
              <a:spcAft>
                <a:spcPct val="0"/>
              </a:spcAft>
              <a:buChar char="»"/>
              <a:defRPr sz="2000">
                <a:solidFill>
                  <a:srgbClr val="001C3D"/>
                </a:solidFill>
                <a:latin typeface="Verdana" pitchFamily="34" charset="0"/>
              </a:defRPr>
            </a:lvl7pPr>
            <a:lvl8pPr marL="3429000" indent="-228600" eaLnBrk="0" fontAlgn="base" hangingPunct="0">
              <a:spcBef>
                <a:spcPct val="20000"/>
              </a:spcBef>
              <a:spcAft>
                <a:spcPct val="0"/>
              </a:spcAft>
              <a:buChar char="»"/>
              <a:defRPr sz="2000">
                <a:solidFill>
                  <a:srgbClr val="001C3D"/>
                </a:solidFill>
                <a:latin typeface="Verdana" pitchFamily="34" charset="0"/>
              </a:defRPr>
            </a:lvl8pPr>
            <a:lvl9pPr marL="3886200" indent="-228600" eaLnBrk="0" fontAlgn="base" hangingPunct="0">
              <a:spcBef>
                <a:spcPct val="20000"/>
              </a:spcBef>
              <a:spcAft>
                <a:spcPct val="0"/>
              </a:spcAft>
              <a:buChar char="»"/>
              <a:defRPr sz="2000">
                <a:solidFill>
                  <a:srgbClr val="001C3D"/>
                </a:solidFill>
                <a:latin typeface="Verdana" pitchFamily="34" charset="0"/>
              </a:defRPr>
            </a:lvl9pPr>
          </a:lstStyle>
          <a:p>
            <a:pPr>
              <a:spcBef>
                <a:spcPct val="0"/>
              </a:spcBef>
              <a:buFontTx/>
              <a:buNone/>
            </a:pPr>
            <a:endParaRPr lang="en-GB" altLang="en-US"/>
          </a:p>
        </p:txBody>
      </p:sp>
      <p:sp>
        <p:nvSpPr>
          <p:cNvPr id="3" name="Rectangle 1"/>
          <p:cNvSpPr>
            <a:spLocks noChangeArrowheads="1"/>
          </p:cNvSpPr>
          <p:nvPr/>
        </p:nvSpPr>
        <p:spPr bwMode="auto">
          <a:xfrm>
            <a:off x="5929125" y="449464"/>
            <a:ext cx="2960407" cy="5359483"/>
          </a:xfrm>
          <a:prstGeom prst="rect">
            <a:avLst/>
          </a:prstGeom>
          <a:solidFill>
            <a:srgbClr val="FF0000">
              <a:alpha val="34901"/>
            </a:srgbClr>
          </a:solidFill>
          <a:ln w="9525" algn="ctr">
            <a:solidFill>
              <a:srgbClr val="FF0000"/>
            </a:solidFill>
            <a:round/>
            <a:headEnd/>
            <a:tailEnd/>
          </a:ln>
        </p:spPr>
        <p:txBody>
          <a:bodyPr/>
          <a:lstStyle>
            <a:lvl1pPr eaLnBrk="0" hangingPunct="0">
              <a:spcBef>
                <a:spcPct val="20000"/>
              </a:spcBef>
              <a:buChar char="•"/>
              <a:defRPr sz="3200">
                <a:solidFill>
                  <a:srgbClr val="001C3D"/>
                </a:solidFill>
                <a:latin typeface="Verdana" pitchFamily="34" charset="0"/>
              </a:defRPr>
            </a:lvl1pPr>
            <a:lvl2pPr marL="742950" indent="-285750" eaLnBrk="0" hangingPunct="0">
              <a:spcBef>
                <a:spcPct val="20000"/>
              </a:spcBef>
              <a:buChar char="–"/>
              <a:defRPr sz="2800">
                <a:solidFill>
                  <a:srgbClr val="001C3D"/>
                </a:solidFill>
                <a:latin typeface="Verdana" pitchFamily="34" charset="0"/>
              </a:defRPr>
            </a:lvl2pPr>
            <a:lvl3pPr marL="1143000" indent="-228600" eaLnBrk="0" hangingPunct="0">
              <a:spcBef>
                <a:spcPct val="20000"/>
              </a:spcBef>
              <a:buChar char="•"/>
              <a:defRPr sz="2400">
                <a:solidFill>
                  <a:srgbClr val="001C3D"/>
                </a:solidFill>
                <a:latin typeface="Verdana" pitchFamily="34" charset="0"/>
              </a:defRPr>
            </a:lvl3pPr>
            <a:lvl4pPr marL="1600200" indent="-228600" eaLnBrk="0" hangingPunct="0">
              <a:spcBef>
                <a:spcPct val="20000"/>
              </a:spcBef>
              <a:buChar char="–"/>
              <a:defRPr sz="2000">
                <a:solidFill>
                  <a:srgbClr val="001C3D"/>
                </a:solidFill>
                <a:latin typeface="Verdana" pitchFamily="34" charset="0"/>
              </a:defRPr>
            </a:lvl4pPr>
            <a:lvl5pPr marL="2057400" indent="-228600" eaLnBrk="0" hangingPunct="0">
              <a:spcBef>
                <a:spcPct val="20000"/>
              </a:spcBef>
              <a:buChar char="»"/>
              <a:defRPr sz="2000">
                <a:solidFill>
                  <a:srgbClr val="001C3D"/>
                </a:solidFill>
                <a:latin typeface="Verdana" pitchFamily="34" charset="0"/>
              </a:defRPr>
            </a:lvl5pPr>
            <a:lvl6pPr marL="2514600" indent="-228600" eaLnBrk="0" fontAlgn="base" hangingPunct="0">
              <a:spcBef>
                <a:spcPct val="20000"/>
              </a:spcBef>
              <a:spcAft>
                <a:spcPct val="0"/>
              </a:spcAft>
              <a:buChar char="»"/>
              <a:defRPr sz="2000">
                <a:solidFill>
                  <a:srgbClr val="001C3D"/>
                </a:solidFill>
                <a:latin typeface="Verdana" pitchFamily="34" charset="0"/>
              </a:defRPr>
            </a:lvl6pPr>
            <a:lvl7pPr marL="2971800" indent="-228600" eaLnBrk="0" fontAlgn="base" hangingPunct="0">
              <a:spcBef>
                <a:spcPct val="20000"/>
              </a:spcBef>
              <a:spcAft>
                <a:spcPct val="0"/>
              </a:spcAft>
              <a:buChar char="»"/>
              <a:defRPr sz="2000">
                <a:solidFill>
                  <a:srgbClr val="001C3D"/>
                </a:solidFill>
                <a:latin typeface="Verdana" pitchFamily="34" charset="0"/>
              </a:defRPr>
            </a:lvl7pPr>
            <a:lvl8pPr marL="3429000" indent="-228600" eaLnBrk="0" fontAlgn="base" hangingPunct="0">
              <a:spcBef>
                <a:spcPct val="20000"/>
              </a:spcBef>
              <a:spcAft>
                <a:spcPct val="0"/>
              </a:spcAft>
              <a:buChar char="»"/>
              <a:defRPr sz="2000">
                <a:solidFill>
                  <a:srgbClr val="001C3D"/>
                </a:solidFill>
                <a:latin typeface="Verdana" pitchFamily="34" charset="0"/>
              </a:defRPr>
            </a:lvl8pPr>
            <a:lvl9pPr marL="3886200" indent="-228600" eaLnBrk="0" fontAlgn="base" hangingPunct="0">
              <a:spcBef>
                <a:spcPct val="20000"/>
              </a:spcBef>
              <a:spcAft>
                <a:spcPct val="0"/>
              </a:spcAft>
              <a:buChar char="»"/>
              <a:defRPr sz="2000">
                <a:solidFill>
                  <a:srgbClr val="001C3D"/>
                </a:solidFill>
                <a:latin typeface="Verdana" pitchFamily="34" charset="0"/>
              </a:defRPr>
            </a:lvl9pPr>
          </a:lstStyle>
          <a:p>
            <a:pPr>
              <a:spcBef>
                <a:spcPct val="0"/>
              </a:spcBef>
              <a:buFontTx/>
              <a:buNone/>
            </a:pPr>
            <a:endParaRPr lang="en-GB" altLang="en-US"/>
          </a:p>
        </p:txBody>
      </p:sp>
      <p:sp>
        <p:nvSpPr>
          <p:cNvPr id="4" name="TextBox 3"/>
          <p:cNvSpPr txBox="1"/>
          <p:nvPr/>
        </p:nvSpPr>
        <p:spPr>
          <a:xfrm>
            <a:off x="3012141" y="1035424"/>
            <a:ext cx="2339788" cy="646331"/>
          </a:xfrm>
          <a:prstGeom prst="rect">
            <a:avLst/>
          </a:prstGeom>
          <a:noFill/>
        </p:spPr>
        <p:txBody>
          <a:bodyPr wrap="square" rtlCol="0">
            <a:spAutoFit/>
          </a:bodyPr>
          <a:lstStyle/>
          <a:p>
            <a:pPr algn="ctr"/>
            <a:r>
              <a:rPr lang="en-US" b="1" dirty="0"/>
              <a:t>STRATEGY</a:t>
            </a:r>
          </a:p>
          <a:p>
            <a:pPr algn="ctr"/>
            <a:r>
              <a:rPr lang="en-US" b="1" dirty="0"/>
              <a:t>DEVELOPMENT</a:t>
            </a:r>
          </a:p>
        </p:txBody>
      </p:sp>
      <p:sp>
        <p:nvSpPr>
          <p:cNvPr id="5" name="TextBox 4"/>
          <p:cNvSpPr txBox="1"/>
          <p:nvPr/>
        </p:nvSpPr>
        <p:spPr>
          <a:xfrm>
            <a:off x="6239434" y="1035423"/>
            <a:ext cx="2339788" cy="646331"/>
          </a:xfrm>
          <a:prstGeom prst="rect">
            <a:avLst/>
          </a:prstGeom>
          <a:noFill/>
        </p:spPr>
        <p:txBody>
          <a:bodyPr wrap="square" rtlCol="0">
            <a:spAutoFit/>
          </a:bodyPr>
          <a:lstStyle/>
          <a:p>
            <a:pPr algn="ctr"/>
            <a:r>
              <a:rPr lang="en-US" b="1" dirty="0"/>
              <a:t>STRATEGY</a:t>
            </a:r>
          </a:p>
          <a:p>
            <a:pPr algn="ctr"/>
            <a:r>
              <a:rPr lang="en-US" b="1" dirty="0"/>
              <a:t>EXECUTION</a:t>
            </a:r>
          </a:p>
        </p:txBody>
      </p:sp>
      <p:sp>
        <p:nvSpPr>
          <p:cNvPr id="7" name="Rectangle 6"/>
          <p:cNvSpPr/>
          <p:nvPr/>
        </p:nvSpPr>
        <p:spPr>
          <a:xfrm>
            <a:off x="273142" y="6322785"/>
            <a:ext cx="7122740" cy="461665"/>
          </a:xfrm>
          <a:prstGeom prst="rect">
            <a:avLst/>
          </a:prstGeom>
        </p:spPr>
        <p:txBody>
          <a:bodyPr wrap="square">
            <a:spAutoFit/>
          </a:bodyPr>
          <a:lstStyle/>
          <a:p>
            <a:r>
              <a:rPr lang="en-US" sz="1200" i="1" dirty="0" err="1">
                <a:solidFill>
                  <a:srgbClr val="66AD71"/>
                </a:solidFill>
              </a:rPr>
              <a:t>Parttime</a:t>
            </a:r>
            <a:r>
              <a:rPr lang="en-US" sz="1200" i="1" dirty="0">
                <a:solidFill>
                  <a:srgbClr val="66AD71"/>
                </a:solidFill>
              </a:rPr>
              <a:t> </a:t>
            </a:r>
            <a:r>
              <a:rPr lang="en-US" sz="1200" i="1" dirty="0" err="1">
                <a:solidFill>
                  <a:srgbClr val="66AD71"/>
                </a:solidFill>
              </a:rPr>
              <a:t>Opleiding</a:t>
            </a:r>
            <a:r>
              <a:rPr lang="en-US" sz="1200" i="1" dirty="0">
                <a:solidFill>
                  <a:srgbClr val="66AD71"/>
                </a:solidFill>
              </a:rPr>
              <a:t> </a:t>
            </a:r>
            <a:r>
              <a:rPr lang="en-US" sz="1200" i="1" dirty="0" err="1">
                <a:solidFill>
                  <a:srgbClr val="66AD71"/>
                </a:solidFill>
              </a:rPr>
              <a:t>Bedrijfskunde</a:t>
            </a:r>
            <a:r>
              <a:rPr lang="en-US" sz="1200" i="1" dirty="0">
                <a:solidFill>
                  <a:srgbClr val="66AD71"/>
                </a:solidFill>
              </a:rPr>
              <a:t> </a:t>
            </a:r>
            <a:r>
              <a:rPr lang="en-US" sz="1200" i="1" dirty="0" err="1">
                <a:solidFill>
                  <a:srgbClr val="66AD71"/>
                </a:solidFill>
              </a:rPr>
              <a:t>voor</a:t>
            </a:r>
            <a:r>
              <a:rPr lang="en-US" sz="1200" i="1" dirty="0">
                <a:solidFill>
                  <a:srgbClr val="66AD71"/>
                </a:solidFill>
              </a:rPr>
              <a:t> Professionals </a:t>
            </a:r>
          </a:p>
          <a:p>
            <a:r>
              <a:rPr lang="en-US" sz="1200" i="1" u="sng" dirty="0">
                <a:solidFill>
                  <a:srgbClr val="66AD71"/>
                </a:solidFill>
              </a:rPr>
              <a:t>www.maastrichtOBK.nl</a:t>
            </a:r>
          </a:p>
        </p:txBody>
      </p:sp>
    </p:spTree>
    <p:extLst>
      <p:ext uri="{BB962C8B-B14F-4D97-AF65-F5344CB8AC3E}">
        <p14:creationId xmlns:p14="http://schemas.microsoft.com/office/powerpoint/2010/main" val="4244094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6127" y="2598003"/>
            <a:ext cx="10493191" cy="830997"/>
          </a:xfrm>
          <a:prstGeom prst="rect">
            <a:avLst/>
          </a:prstGeom>
        </p:spPr>
        <p:txBody>
          <a:bodyPr wrap="square">
            <a:spAutoFit/>
          </a:bodyPr>
          <a:lstStyle/>
          <a:p>
            <a:pPr fontAlgn="base"/>
            <a:r>
              <a:rPr lang="en-US" sz="2400" b="1" dirty="0">
                <a:solidFill>
                  <a:srgbClr val="66AD71"/>
                </a:solidFill>
              </a:rPr>
              <a:t>THE PERFORMANCE MANAGEMENT SYSTEM AS THE KEY TO SUCCESS FOR ANY ORGANIZATION</a:t>
            </a:r>
          </a:p>
        </p:txBody>
      </p:sp>
      <p:sp>
        <p:nvSpPr>
          <p:cNvPr id="3" name="Rectangle 2"/>
          <p:cNvSpPr/>
          <p:nvPr/>
        </p:nvSpPr>
        <p:spPr>
          <a:xfrm>
            <a:off x="273142" y="6322785"/>
            <a:ext cx="7122740" cy="461665"/>
          </a:xfrm>
          <a:prstGeom prst="rect">
            <a:avLst/>
          </a:prstGeom>
        </p:spPr>
        <p:txBody>
          <a:bodyPr wrap="square">
            <a:spAutoFit/>
          </a:bodyPr>
          <a:lstStyle/>
          <a:p>
            <a:r>
              <a:rPr lang="en-US" sz="1200" i="1" dirty="0" err="1">
                <a:solidFill>
                  <a:srgbClr val="66AD71"/>
                </a:solidFill>
              </a:rPr>
              <a:t>Parttime</a:t>
            </a:r>
            <a:r>
              <a:rPr lang="en-US" sz="1200" i="1" dirty="0">
                <a:solidFill>
                  <a:srgbClr val="66AD71"/>
                </a:solidFill>
              </a:rPr>
              <a:t> </a:t>
            </a:r>
            <a:r>
              <a:rPr lang="en-US" sz="1200" i="1" dirty="0" err="1">
                <a:solidFill>
                  <a:srgbClr val="66AD71"/>
                </a:solidFill>
              </a:rPr>
              <a:t>Opleiding</a:t>
            </a:r>
            <a:r>
              <a:rPr lang="en-US" sz="1200" i="1" dirty="0">
                <a:solidFill>
                  <a:srgbClr val="66AD71"/>
                </a:solidFill>
              </a:rPr>
              <a:t> </a:t>
            </a:r>
            <a:r>
              <a:rPr lang="en-US" sz="1200" i="1" dirty="0" err="1">
                <a:solidFill>
                  <a:srgbClr val="66AD71"/>
                </a:solidFill>
              </a:rPr>
              <a:t>Bedrijfskunde</a:t>
            </a:r>
            <a:r>
              <a:rPr lang="en-US" sz="1200" i="1" dirty="0">
                <a:solidFill>
                  <a:srgbClr val="66AD71"/>
                </a:solidFill>
              </a:rPr>
              <a:t> </a:t>
            </a:r>
            <a:r>
              <a:rPr lang="en-US" sz="1200" i="1" dirty="0" err="1">
                <a:solidFill>
                  <a:srgbClr val="66AD71"/>
                </a:solidFill>
              </a:rPr>
              <a:t>voor</a:t>
            </a:r>
            <a:r>
              <a:rPr lang="en-US" sz="1200" i="1" dirty="0">
                <a:solidFill>
                  <a:srgbClr val="66AD71"/>
                </a:solidFill>
              </a:rPr>
              <a:t> Professionals </a:t>
            </a:r>
          </a:p>
          <a:p>
            <a:r>
              <a:rPr lang="en-US" sz="1200" i="1" u="sng" dirty="0">
                <a:solidFill>
                  <a:srgbClr val="66AD71"/>
                </a:solidFill>
              </a:rPr>
              <a:t>www.maastrichtOBK.nl</a:t>
            </a:r>
          </a:p>
        </p:txBody>
      </p:sp>
    </p:spTree>
    <p:extLst>
      <p:ext uri="{BB962C8B-B14F-4D97-AF65-F5344CB8AC3E}">
        <p14:creationId xmlns:p14="http://schemas.microsoft.com/office/powerpoint/2010/main" val="1193297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8869" y="1279519"/>
            <a:ext cx="9466729" cy="3785652"/>
          </a:xfrm>
          <a:prstGeom prst="rect">
            <a:avLst/>
          </a:prstGeom>
        </p:spPr>
        <p:txBody>
          <a:bodyPr wrap="square">
            <a:spAutoFit/>
          </a:bodyPr>
          <a:lstStyle/>
          <a:p>
            <a:pPr marL="514350" indent="-514350" fontAlgn="base">
              <a:buFont typeface="Arial" panose="020B0604020202020204" pitchFamily="34" charset="0"/>
              <a:buChar char="•"/>
            </a:pPr>
            <a:endParaRPr lang="en-US" sz="2400" dirty="0">
              <a:latin typeface="Verdana" panose="020B0604030504040204" pitchFamily="34" charset="0"/>
              <a:ea typeface="Verdana" panose="020B0604030504040204" pitchFamily="34" charset="0"/>
              <a:cs typeface="Verdana" panose="020B0604030504040204" pitchFamily="34" charset="0"/>
            </a:endParaRPr>
          </a:p>
          <a:p>
            <a:pPr fontAlgn="base"/>
            <a:r>
              <a:rPr lang="en-US" sz="2400" dirty="0">
                <a:solidFill>
                  <a:srgbClr val="66AD71"/>
                </a:solidFill>
                <a:latin typeface="Verdana" panose="020B0604030504040204" pitchFamily="34" charset="0"/>
                <a:ea typeface="Verdana" panose="020B0604030504040204" pitchFamily="34" charset="0"/>
                <a:cs typeface="Verdana" panose="020B0604030504040204" pitchFamily="34" charset="0"/>
              </a:rPr>
              <a:t>Several scientists have thought about structures and ways to increase the likelihood that organizations achieve their strategic goals. </a:t>
            </a:r>
          </a:p>
          <a:p>
            <a:pPr fontAlgn="base"/>
            <a:endParaRPr lang="en-US" sz="2400" dirty="0">
              <a:solidFill>
                <a:srgbClr val="66AD71"/>
              </a:solidFill>
              <a:latin typeface="Verdana" panose="020B0604030504040204" pitchFamily="34" charset="0"/>
              <a:ea typeface="Verdana" panose="020B0604030504040204" pitchFamily="34" charset="0"/>
              <a:cs typeface="Verdana" panose="020B0604030504040204" pitchFamily="34" charset="0"/>
            </a:endParaRPr>
          </a:p>
          <a:p>
            <a:pPr fontAlgn="base"/>
            <a:endParaRPr lang="en-US" sz="2400" dirty="0">
              <a:solidFill>
                <a:srgbClr val="66AD71"/>
              </a:solidFill>
              <a:latin typeface="Verdana" panose="020B0604030504040204" pitchFamily="34" charset="0"/>
              <a:ea typeface="Verdana" panose="020B0604030504040204" pitchFamily="34" charset="0"/>
              <a:cs typeface="Verdana" panose="020B0604030504040204" pitchFamily="34" charset="0"/>
            </a:endParaRPr>
          </a:p>
          <a:p>
            <a:pPr fontAlgn="base"/>
            <a:r>
              <a:rPr lang="en-US" sz="2400" dirty="0">
                <a:solidFill>
                  <a:srgbClr val="66AD71"/>
                </a:solidFill>
                <a:latin typeface="Verdana" panose="020B0604030504040204" pitchFamily="34" charset="0"/>
                <a:ea typeface="Verdana" panose="020B0604030504040204" pitchFamily="34" charset="0"/>
                <a:cs typeface="Verdana" panose="020B0604030504040204" pitchFamily="34" charset="0"/>
              </a:rPr>
              <a:t>This session provides an overview of a number of these theories and works towards a practical synthesis that can be used by organizations to critically analyze and improve their own performance management system.</a:t>
            </a:r>
            <a:endParaRPr lang="en-US" sz="2400" dirty="0">
              <a:solidFill>
                <a:srgbClr val="66AD7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p:cNvSpPr/>
          <p:nvPr/>
        </p:nvSpPr>
        <p:spPr>
          <a:xfrm>
            <a:off x="273142" y="6322785"/>
            <a:ext cx="7122740" cy="461665"/>
          </a:xfrm>
          <a:prstGeom prst="rect">
            <a:avLst/>
          </a:prstGeom>
        </p:spPr>
        <p:txBody>
          <a:bodyPr wrap="square">
            <a:spAutoFit/>
          </a:bodyPr>
          <a:lstStyle/>
          <a:p>
            <a:r>
              <a:rPr lang="en-US" sz="1200" i="1" dirty="0" err="1">
                <a:solidFill>
                  <a:srgbClr val="66AD71"/>
                </a:solidFill>
              </a:rPr>
              <a:t>Parttime</a:t>
            </a:r>
            <a:r>
              <a:rPr lang="en-US" sz="1200" i="1" dirty="0">
                <a:solidFill>
                  <a:srgbClr val="66AD71"/>
                </a:solidFill>
              </a:rPr>
              <a:t> </a:t>
            </a:r>
            <a:r>
              <a:rPr lang="en-US" sz="1200" i="1" dirty="0" err="1">
                <a:solidFill>
                  <a:srgbClr val="66AD71"/>
                </a:solidFill>
              </a:rPr>
              <a:t>Opleiding</a:t>
            </a:r>
            <a:r>
              <a:rPr lang="en-US" sz="1200" i="1" dirty="0">
                <a:solidFill>
                  <a:srgbClr val="66AD71"/>
                </a:solidFill>
              </a:rPr>
              <a:t> </a:t>
            </a:r>
            <a:r>
              <a:rPr lang="en-US" sz="1200" i="1" dirty="0" err="1">
                <a:solidFill>
                  <a:srgbClr val="66AD71"/>
                </a:solidFill>
              </a:rPr>
              <a:t>Bedrijfskunde</a:t>
            </a:r>
            <a:r>
              <a:rPr lang="en-US" sz="1200" i="1" dirty="0">
                <a:solidFill>
                  <a:srgbClr val="66AD71"/>
                </a:solidFill>
              </a:rPr>
              <a:t> </a:t>
            </a:r>
            <a:r>
              <a:rPr lang="en-US" sz="1200" i="1" dirty="0" err="1">
                <a:solidFill>
                  <a:srgbClr val="66AD71"/>
                </a:solidFill>
              </a:rPr>
              <a:t>voor</a:t>
            </a:r>
            <a:r>
              <a:rPr lang="en-US" sz="1200" i="1" dirty="0">
                <a:solidFill>
                  <a:srgbClr val="66AD71"/>
                </a:solidFill>
              </a:rPr>
              <a:t> Professionals </a:t>
            </a:r>
          </a:p>
          <a:p>
            <a:r>
              <a:rPr lang="en-US" sz="1200" i="1" u="sng" dirty="0">
                <a:solidFill>
                  <a:srgbClr val="66AD71"/>
                </a:solidFill>
              </a:rPr>
              <a:t>www.maastrichtOBK.nl</a:t>
            </a:r>
          </a:p>
        </p:txBody>
      </p:sp>
    </p:spTree>
    <p:extLst>
      <p:ext uri="{BB962C8B-B14F-4D97-AF65-F5344CB8AC3E}">
        <p14:creationId xmlns:p14="http://schemas.microsoft.com/office/powerpoint/2010/main" val="71278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custDataLst>
              <p:tags r:id="rId2"/>
            </p:custDataLst>
          </p:nvPr>
        </p:nvSpPr>
        <p:spPr bwMode="auto">
          <a:xfrm>
            <a:off x="1021976" y="2178423"/>
            <a:ext cx="9950824" cy="2277410"/>
          </a:xfrm>
          <a:prstGeom prst="rect">
            <a:avLst/>
          </a:prstGeom>
          <a:solidFill>
            <a:srgbClr val="66AD71"/>
          </a:solidFill>
          <a:ln>
            <a:noFill/>
          </a:ln>
        </p:spPr>
        <p:txBody>
          <a:bodyPr wrap="none" anchor="ctr"/>
          <a:lstStyle>
            <a:lvl1pPr eaLnBrk="0" hangingPunct="0">
              <a:spcBef>
                <a:spcPct val="20000"/>
              </a:spcBef>
              <a:buChar char="•"/>
              <a:defRPr sz="3200">
                <a:solidFill>
                  <a:srgbClr val="001C3D"/>
                </a:solidFill>
                <a:latin typeface="Verdana" pitchFamily="34" charset="0"/>
              </a:defRPr>
            </a:lvl1pPr>
            <a:lvl2pPr marL="742950" indent="-285750" eaLnBrk="0" hangingPunct="0">
              <a:spcBef>
                <a:spcPct val="20000"/>
              </a:spcBef>
              <a:buChar char="–"/>
              <a:defRPr sz="2800">
                <a:solidFill>
                  <a:srgbClr val="001C3D"/>
                </a:solidFill>
                <a:latin typeface="Verdana" pitchFamily="34" charset="0"/>
              </a:defRPr>
            </a:lvl2pPr>
            <a:lvl3pPr marL="1143000" indent="-228600" eaLnBrk="0" hangingPunct="0">
              <a:spcBef>
                <a:spcPct val="20000"/>
              </a:spcBef>
              <a:buChar char="•"/>
              <a:defRPr sz="2400">
                <a:solidFill>
                  <a:srgbClr val="001C3D"/>
                </a:solidFill>
                <a:latin typeface="Verdana" pitchFamily="34" charset="0"/>
              </a:defRPr>
            </a:lvl3pPr>
            <a:lvl4pPr marL="1600200" indent="-228600" eaLnBrk="0" hangingPunct="0">
              <a:spcBef>
                <a:spcPct val="20000"/>
              </a:spcBef>
              <a:buChar char="–"/>
              <a:defRPr sz="2000">
                <a:solidFill>
                  <a:srgbClr val="001C3D"/>
                </a:solidFill>
                <a:latin typeface="Verdana" pitchFamily="34" charset="0"/>
              </a:defRPr>
            </a:lvl4pPr>
            <a:lvl5pPr marL="2057400" indent="-228600" eaLnBrk="0" hangingPunct="0">
              <a:spcBef>
                <a:spcPct val="20000"/>
              </a:spcBef>
              <a:buChar char="»"/>
              <a:defRPr sz="2000">
                <a:solidFill>
                  <a:srgbClr val="001C3D"/>
                </a:solidFill>
                <a:latin typeface="Verdana" pitchFamily="34" charset="0"/>
              </a:defRPr>
            </a:lvl5pPr>
            <a:lvl6pPr marL="2514600" indent="-228600" eaLnBrk="0" fontAlgn="base" hangingPunct="0">
              <a:spcBef>
                <a:spcPct val="20000"/>
              </a:spcBef>
              <a:spcAft>
                <a:spcPct val="0"/>
              </a:spcAft>
              <a:buChar char="»"/>
              <a:defRPr sz="2000">
                <a:solidFill>
                  <a:srgbClr val="001C3D"/>
                </a:solidFill>
                <a:latin typeface="Verdana" pitchFamily="34" charset="0"/>
              </a:defRPr>
            </a:lvl6pPr>
            <a:lvl7pPr marL="2971800" indent="-228600" eaLnBrk="0" fontAlgn="base" hangingPunct="0">
              <a:spcBef>
                <a:spcPct val="20000"/>
              </a:spcBef>
              <a:spcAft>
                <a:spcPct val="0"/>
              </a:spcAft>
              <a:buChar char="»"/>
              <a:defRPr sz="2000">
                <a:solidFill>
                  <a:srgbClr val="001C3D"/>
                </a:solidFill>
                <a:latin typeface="Verdana" pitchFamily="34" charset="0"/>
              </a:defRPr>
            </a:lvl7pPr>
            <a:lvl8pPr marL="3429000" indent="-228600" eaLnBrk="0" fontAlgn="base" hangingPunct="0">
              <a:spcBef>
                <a:spcPct val="20000"/>
              </a:spcBef>
              <a:spcAft>
                <a:spcPct val="0"/>
              </a:spcAft>
              <a:buChar char="»"/>
              <a:defRPr sz="2000">
                <a:solidFill>
                  <a:srgbClr val="001C3D"/>
                </a:solidFill>
                <a:latin typeface="Verdana" pitchFamily="34" charset="0"/>
              </a:defRPr>
            </a:lvl8pPr>
            <a:lvl9pPr marL="3886200" indent="-228600" eaLnBrk="0" fontAlgn="base" hangingPunct="0">
              <a:spcBef>
                <a:spcPct val="20000"/>
              </a:spcBef>
              <a:spcAft>
                <a:spcPct val="0"/>
              </a:spcAft>
              <a:buChar char="»"/>
              <a:defRPr sz="2000">
                <a:solidFill>
                  <a:srgbClr val="001C3D"/>
                </a:solidFill>
                <a:latin typeface="Verdana" pitchFamily="34" charset="0"/>
              </a:defRPr>
            </a:lvl9pPr>
          </a:lstStyle>
          <a:p>
            <a:pPr algn="ctr">
              <a:spcBef>
                <a:spcPct val="0"/>
              </a:spcBef>
              <a:buFontTx/>
              <a:buNone/>
            </a:pPr>
            <a:r>
              <a:rPr lang="en-US" altLang="en-US" b="1" dirty="0">
                <a:solidFill>
                  <a:schemeClr val="bg1"/>
                </a:solidFill>
              </a:rPr>
              <a:t>Performance Management System</a:t>
            </a:r>
            <a:endParaRPr lang="en-US" altLang="en-US" b="1" dirty="0">
              <a:solidFill>
                <a:schemeClr val="bg1"/>
              </a:solidFill>
              <a:latin typeface="Arial" charset="0"/>
            </a:endParaRPr>
          </a:p>
        </p:txBody>
      </p:sp>
      <p:sp>
        <p:nvSpPr>
          <p:cNvPr id="3" name="Rectangle 2"/>
          <p:cNvSpPr/>
          <p:nvPr/>
        </p:nvSpPr>
        <p:spPr>
          <a:xfrm>
            <a:off x="273142" y="6322785"/>
            <a:ext cx="7122740" cy="461665"/>
          </a:xfrm>
          <a:prstGeom prst="rect">
            <a:avLst/>
          </a:prstGeom>
        </p:spPr>
        <p:txBody>
          <a:bodyPr wrap="square">
            <a:spAutoFit/>
          </a:bodyPr>
          <a:lstStyle/>
          <a:p>
            <a:r>
              <a:rPr lang="en-US" sz="1200" i="1" dirty="0" err="1">
                <a:solidFill>
                  <a:srgbClr val="66AD71"/>
                </a:solidFill>
              </a:rPr>
              <a:t>Parttime</a:t>
            </a:r>
            <a:r>
              <a:rPr lang="en-US" sz="1200" i="1" dirty="0">
                <a:solidFill>
                  <a:srgbClr val="66AD71"/>
                </a:solidFill>
              </a:rPr>
              <a:t> </a:t>
            </a:r>
            <a:r>
              <a:rPr lang="en-US" sz="1200" i="1" dirty="0" err="1">
                <a:solidFill>
                  <a:srgbClr val="66AD71"/>
                </a:solidFill>
              </a:rPr>
              <a:t>Opleiding</a:t>
            </a:r>
            <a:r>
              <a:rPr lang="en-US" sz="1200" i="1" dirty="0">
                <a:solidFill>
                  <a:srgbClr val="66AD71"/>
                </a:solidFill>
              </a:rPr>
              <a:t> </a:t>
            </a:r>
            <a:r>
              <a:rPr lang="en-US" sz="1200" i="1" dirty="0" err="1">
                <a:solidFill>
                  <a:srgbClr val="66AD71"/>
                </a:solidFill>
              </a:rPr>
              <a:t>Bedrijfskunde</a:t>
            </a:r>
            <a:r>
              <a:rPr lang="en-US" sz="1200" i="1" dirty="0">
                <a:solidFill>
                  <a:srgbClr val="66AD71"/>
                </a:solidFill>
              </a:rPr>
              <a:t> </a:t>
            </a:r>
            <a:r>
              <a:rPr lang="en-US" sz="1200" i="1" dirty="0" err="1">
                <a:solidFill>
                  <a:srgbClr val="66AD71"/>
                </a:solidFill>
              </a:rPr>
              <a:t>voor</a:t>
            </a:r>
            <a:r>
              <a:rPr lang="en-US" sz="1200" i="1" dirty="0">
                <a:solidFill>
                  <a:srgbClr val="66AD71"/>
                </a:solidFill>
              </a:rPr>
              <a:t> Professionals </a:t>
            </a:r>
          </a:p>
          <a:p>
            <a:r>
              <a:rPr lang="en-US" sz="1200" i="1" u="sng" dirty="0">
                <a:solidFill>
                  <a:srgbClr val="66AD71"/>
                </a:solidFill>
              </a:rPr>
              <a:t>www.maastrichtOBK.nl</a:t>
            </a:r>
          </a:p>
        </p:txBody>
      </p:sp>
    </p:spTree>
    <p:custDataLst>
      <p:tags r:id="rId1"/>
    </p:custDataLst>
    <p:extLst>
      <p:ext uri="{BB962C8B-B14F-4D97-AF65-F5344CB8AC3E}">
        <p14:creationId xmlns:p14="http://schemas.microsoft.com/office/powerpoint/2010/main" val="2377687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30425" y="756472"/>
            <a:ext cx="10244081" cy="4154469"/>
          </a:xfrm>
          <a:prstGeom prst="rect">
            <a:avLst/>
          </a:prstGeom>
        </p:spPr>
      </p:pic>
      <p:sp>
        <p:nvSpPr>
          <p:cNvPr id="3" name="Rectangle 2"/>
          <p:cNvSpPr/>
          <p:nvPr/>
        </p:nvSpPr>
        <p:spPr>
          <a:xfrm>
            <a:off x="273142" y="6322785"/>
            <a:ext cx="7122740" cy="461665"/>
          </a:xfrm>
          <a:prstGeom prst="rect">
            <a:avLst/>
          </a:prstGeom>
        </p:spPr>
        <p:txBody>
          <a:bodyPr wrap="square">
            <a:spAutoFit/>
          </a:bodyPr>
          <a:lstStyle/>
          <a:p>
            <a:r>
              <a:rPr lang="en-US" sz="1200" i="1" dirty="0" err="1">
                <a:solidFill>
                  <a:srgbClr val="66AD71"/>
                </a:solidFill>
              </a:rPr>
              <a:t>Parttime</a:t>
            </a:r>
            <a:r>
              <a:rPr lang="en-US" sz="1200" i="1" dirty="0">
                <a:solidFill>
                  <a:srgbClr val="66AD71"/>
                </a:solidFill>
              </a:rPr>
              <a:t> </a:t>
            </a:r>
            <a:r>
              <a:rPr lang="en-US" sz="1200" i="1" dirty="0" err="1">
                <a:solidFill>
                  <a:srgbClr val="66AD71"/>
                </a:solidFill>
              </a:rPr>
              <a:t>Opleiding</a:t>
            </a:r>
            <a:r>
              <a:rPr lang="en-US" sz="1200" i="1" dirty="0">
                <a:solidFill>
                  <a:srgbClr val="66AD71"/>
                </a:solidFill>
              </a:rPr>
              <a:t> </a:t>
            </a:r>
            <a:r>
              <a:rPr lang="en-US" sz="1200" i="1" dirty="0" err="1">
                <a:solidFill>
                  <a:srgbClr val="66AD71"/>
                </a:solidFill>
              </a:rPr>
              <a:t>Bedrijfskunde</a:t>
            </a:r>
            <a:r>
              <a:rPr lang="en-US" sz="1200" i="1" dirty="0">
                <a:solidFill>
                  <a:srgbClr val="66AD71"/>
                </a:solidFill>
              </a:rPr>
              <a:t> </a:t>
            </a:r>
            <a:r>
              <a:rPr lang="en-US" sz="1200" i="1" dirty="0" err="1">
                <a:solidFill>
                  <a:srgbClr val="66AD71"/>
                </a:solidFill>
              </a:rPr>
              <a:t>voor</a:t>
            </a:r>
            <a:r>
              <a:rPr lang="en-US" sz="1200" i="1" dirty="0">
                <a:solidFill>
                  <a:srgbClr val="66AD71"/>
                </a:solidFill>
              </a:rPr>
              <a:t> Professionals </a:t>
            </a:r>
          </a:p>
          <a:p>
            <a:r>
              <a:rPr lang="en-US" sz="1200" i="1" u="sng" dirty="0">
                <a:solidFill>
                  <a:srgbClr val="66AD71"/>
                </a:solidFill>
              </a:rPr>
              <a:t>www.maastrichtOBK.nl</a:t>
            </a:r>
          </a:p>
        </p:txBody>
      </p:sp>
    </p:spTree>
    <p:extLst>
      <p:ext uri="{BB962C8B-B14F-4D97-AF65-F5344CB8AC3E}">
        <p14:creationId xmlns:p14="http://schemas.microsoft.com/office/powerpoint/2010/main" val="3079650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14908" y="421347"/>
            <a:ext cx="5923483" cy="590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73142" y="6322785"/>
            <a:ext cx="7122740" cy="461665"/>
          </a:xfrm>
          <a:prstGeom prst="rect">
            <a:avLst/>
          </a:prstGeom>
        </p:spPr>
        <p:txBody>
          <a:bodyPr wrap="square">
            <a:spAutoFit/>
          </a:bodyPr>
          <a:lstStyle/>
          <a:p>
            <a:r>
              <a:rPr lang="en-US" sz="1200" i="1" dirty="0" err="1">
                <a:solidFill>
                  <a:srgbClr val="66AD71"/>
                </a:solidFill>
              </a:rPr>
              <a:t>Parttime</a:t>
            </a:r>
            <a:r>
              <a:rPr lang="en-US" sz="1200" i="1" dirty="0">
                <a:solidFill>
                  <a:srgbClr val="66AD71"/>
                </a:solidFill>
              </a:rPr>
              <a:t> </a:t>
            </a:r>
            <a:r>
              <a:rPr lang="en-US" sz="1200" i="1" dirty="0" err="1">
                <a:solidFill>
                  <a:srgbClr val="66AD71"/>
                </a:solidFill>
              </a:rPr>
              <a:t>Opleiding</a:t>
            </a:r>
            <a:r>
              <a:rPr lang="en-US" sz="1200" i="1" dirty="0">
                <a:solidFill>
                  <a:srgbClr val="66AD71"/>
                </a:solidFill>
              </a:rPr>
              <a:t> </a:t>
            </a:r>
            <a:r>
              <a:rPr lang="en-US" sz="1200" i="1" dirty="0" err="1">
                <a:solidFill>
                  <a:srgbClr val="66AD71"/>
                </a:solidFill>
              </a:rPr>
              <a:t>Bedrijfskunde</a:t>
            </a:r>
            <a:r>
              <a:rPr lang="en-US" sz="1200" i="1" dirty="0">
                <a:solidFill>
                  <a:srgbClr val="66AD71"/>
                </a:solidFill>
              </a:rPr>
              <a:t> </a:t>
            </a:r>
            <a:r>
              <a:rPr lang="en-US" sz="1200" i="1" dirty="0" err="1">
                <a:solidFill>
                  <a:srgbClr val="66AD71"/>
                </a:solidFill>
              </a:rPr>
              <a:t>voor</a:t>
            </a:r>
            <a:r>
              <a:rPr lang="en-US" sz="1200" i="1" dirty="0">
                <a:solidFill>
                  <a:srgbClr val="66AD71"/>
                </a:solidFill>
              </a:rPr>
              <a:t> Professionals </a:t>
            </a:r>
          </a:p>
          <a:p>
            <a:r>
              <a:rPr lang="en-US" sz="1200" i="1" u="sng" dirty="0">
                <a:solidFill>
                  <a:srgbClr val="66AD71"/>
                </a:solidFill>
              </a:rPr>
              <a:t>www.maastrichtOBK.nl</a:t>
            </a:r>
          </a:p>
        </p:txBody>
      </p:sp>
    </p:spTree>
    <p:extLst>
      <p:ext uri="{BB962C8B-B14F-4D97-AF65-F5344CB8AC3E}">
        <p14:creationId xmlns:p14="http://schemas.microsoft.com/office/powerpoint/2010/main" val="2263929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3142" y="6322785"/>
            <a:ext cx="7122740" cy="461665"/>
          </a:xfrm>
          <a:prstGeom prst="rect">
            <a:avLst/>
          </a:prstGeom>
        </p:spPr>
        <p:txBody>
          <a:bodyPr wrap="square">
            <a:spAutoFit/>
          </a:bodyPr>
          <a:lstStyle/>
          <a:p>
            <a:r>
              <a:rPr lang="en-US" sz="1200" i="1" dirty="0" err="1">
                <a:solidFill>
                  <a:srgbClr val="66AD71"/>
                </a:solidFill>
              </a:rPr>
              <a:t>Parttime</a:t>
            </a:r>
            <a:r>
              <a:rPr lang="en-US" sz="1200" i="1" dirty="0">
                <a:solidFill>
                  <a:srgbClr val="66AD71"/>
                </a:solidFill>
              </a:rPr>
              <a:t> </a:t>
            </a:r>
            <a:r>
              <a:rPr lang="en-US" sz="1200" i="1" dirty="0" err="1">
                <a:solidFill>
                  <a:srgbClr val="66AD71"/>
                </a:solidFill>
              </a:rPr>
              <a:t>Opleiding</a:t>
            </a:r>
            <a:r>
              <a:rPr lang="en-US" sz="1200" i="1" dirty="0">
                <a:solidFill>
                  <a:srgbClr val="66AD71"/>
                </a:solidFill>
              </a:rPr>
              <a:t> </a:t>
            </a:r>
            <a:r>
              <a:rPr lang="en-US" sz="1200" i="1" dirty="0" err="1">
                <a:solidFill>
                  <a:srgbClr val="66AD71"/>
                </a:solidFill>
              </a:rPr>
              <a:t>Bedrijfskunde</a:t>
            </a:r>
            <a:r>
              <a:rPr lang="en-US" sz="1200" i="1" dirty="0">
                <a:solidFill>
                  <a:srgbClr val="66AD71"/>
                </a:solidFill>
              </a:rPr>
              <a:t> </a:t>
            </a:r>
            <a:r>
              <a:rPr lang="en-US" sz="1200" i="1" dirty="0" err="1">
                <a:solidFill>
                  <a:srgbClr val="66AD71"/>
                </a:solidFill>
              </a:rPr>
              <a:t>voor</a:t>
            </a:r>
            <a:r>
              <a:rPr lang="en-US" sz="1200" i="1" dirty="0">
                <a:solidFill>
                  <a:srgbClr val="66AD71"/>
                </a:solidFill>
              </a:rPr>
              <a:t> Professionals </a:t>
            </a:r>
          </a:p>
          <a:p>
            <a:r>
              <a:rPr lang="en-US" sz="1200" i="1" u="sng" dirty="0">
                <a:solidFill>
                  <a:srgbClr val="66AD71"/>
                </a:solidFill>
              </a:rPr>
              <a:t>www.maastrichtOBK.nl</a:t>
            </a:r>
          </a:p>
        </p:txBody>
      </p:sp>
      <p:sp>
        <p:nvSpPr>
          <p:cNvPr id="4" name="Rectangle 3">
            <a:extLst>
              <a:ext uri="{FF2B5EF4-FFF2-40B4-BE49-F238E27FC236}">
                <a16:creationId xmlns:a16="http://schemas.microsoft.com/office/drawing/2014/main" id="{1C4C1432-AD1C-914D-9CC7-40690204EF32}"/>
              </a:ext>
            </a:extLst>
          </p:cNvPr>
          <p:cNvSpPr txBox="1">
            <a:spLocks noChangeArrowheads="1"/>
          </p:cNvSpPr>
          <p:nvPr/>
        </p:nvSpPr>
        <p:spPr>
          <a:xfrm>
            <a:off x="699247" y="722701"/>
            <a:ext cx="10014039" cy="943836"/>
          </a:xfrm>
          <a:prstGeom prst="rect">
            <a:avLst/>
          </a:prstGeom>
        </p:spPr>
        <p:txBody>
          <a:bodyPr/>
          <a:lstStyle>
            <a:lvl1pPr marL="342900" indent="-342900" algn="l" defTabSz="457200" rtl="0" eaLnBrk="1" latinLnBrk="0" hangingPunct="1">
              <a:spcBef>
                <a:spcPct val="20000"/>
              </a:spcBef>
              <a:buClr>
                <a:srgbClr val="0083BB"/>
              </a:buClr>
              <a:buFont typeface="Wingdings" charset="2"/>
              <a:buChar char="§"/>
              <a:defRPr sz="2000" kern="1200">
                <a:solidFill>
                  <a:schemeClr val="tx1"/>
                </a:solidFill>
                <a:latin typeface="Verdana"/>
                <a:ea typeface="+mn-ea"/>
                <a:cs typeface="Verdana"/>
              </a:defRPr>
            </a:lvl1pPr>
            <a:lvl2pPr marL="742950" indent="-285750" algn="l" defTabSz="457200" rtl="0" eaLnBrk="1" latinLnBrk="0" hangingPunct="1">
              <a:spcBef>
                <a:spcPct val="20000"/>
              </a:spcBef>
              <a:buClr>
                <a:srgbClr val="0083BB"/>
              </a:buClr>
              <a:buFont typeface="Courier New" charset="0"/>
              <a:buChar char="o"/>
              <a:defRPr sz="1800" kern="1200">
                <a:solidFill>
                  <a:schemeClr val="tx1"/>
                </a:solidFill>
                <a:latin typeface="Verdana"/>
                <a:ea typeface="+mn-ea"/>
                <a:cs typeface="Verdana"/>
              </a:defRPr>
            </a:lvl2pPr>
            <a:lvl3pPr marL="1143000" indent="-228600" algn="l" defTabSz="457200" rtl="0" eaLnBrk="1" latinLnBrk="0" hangingPunct="1">
              <a:spcBef>
                <a:spcPct val="20000"/>
              </a:spcBef>
              <a:buClr>
                <a:schemeClr val="accent1"/>
              </a:buClr>
              <a:buFont typeface="Arial"/>
              <a:buChar char="•"/>
              <a:defRPr sz="1600" kern="1200">
                <a:solidFill>
                  <a:schemeClr val="tx1"/>
                </a:solidFill>
                <a:latin typeface="Verdana"/>
                <a:ea typeface="+mn-ea"/>
                <a:cs typeface="Verdana"/>
              </a:defRPr>
            </a:lvl3pPr>
            <a:lvl4pPr marL="1600200" indent="-228600" algn="l" defTabSz="457200" rtl="0" eaLnBrk="1" latinLnBrk="0" hangingPunct="1">
              <a:spcBef>
                <a:spcPct val="20000"/>
              </a:spcBef>
              <a:buClr>
                <a:schemeClr val="accent1"/>
              </a:buClr>
              <a:buFont typeface="Arial"/>
              <a:buChar char="–"/>
              <a:defRPr sz="1400" kern="1200">
                <a:solidFill>
                  <a:schemeClr val="tx1"/>
                </a:solidFill>
                <a:latin typeface="Verdana"/>
                <a:ea typeface="+mn-ea"/>
                <a:cs typeface="Verdana"/>
              </a:defRPr>
            </a:lvl4pPr>
            <a:lvl5pPr marL="2057400" indent="-228600" algn="l" defTabSz="457200" rtl="0" eaLnBrk="1" latinLnBrk="0" hangingPunct="1">
              <a:spcBef>
                <a:spcPct val="20000"/>
              </a:spcBef>
              <a:buClr>
                <a:schemeClr val="accent1"/>
              </a:buClr>
              <a:buFont typeface="Arial"/>
              <a:buChar char="»"/>
              <a:defRPr sz="12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2000"/>
              </a:lnSpc>
              <a:buFontTx/>
              <a:buNone/>
            </a:pPr>
            <a:r>
              <a:rPr lang="en-US" altLang="en-US" sz="2400" b="1" dirty="0">
                <a:solidFill>
                  <a:srgbClr val="66AD71"/>
                </a:solidFill>
                <a:latin typeface="Verdana" panose="020B0604030504040204" pitchFamily="34" charset="0"/>
                <a:ea typeface="Verdana" panose="020B0604030504040204" pitchFamily="34" charset="0"/>
                <a:cs typeface="Times New Roman" pitchFamily="18" charset="0"/>
              </a:rPr>
              <a:t>	FERREIRA</a:t>
            </a:r>
            <a:r>
              <a:rPr lang="nl-NL" altLang="en-US" sz="2400" b="1" dirty="0">
                <a:solidFill>
                  <a:srgbClr val="66AD71"/>
                </a:solidFill>
                <a:latin typeface="Verdana" panose="020B0604030504040204" pitchFamily="34" charset="0"/>
                <a:ea typeface="Verdana" panose="020B0604030504040204" pitchFamily="34" charset="0"/>
              </a:rPr>
              <a:t> &amp; OTLEY: FRAMEWORK FOR PERFORMANCE MANAGEMENT SYSTEMS (1)</a:t>
            </a:r>
          </a:p>
        </p:txBody>
      </p:sp>
      <p:sp>
        <p:nvSpPr>
          <p:cNvPr id="2" name="Rechthoek 1">
            <a:extLst>
              <a:ext uri="{FF2B5EF4-FFF2-40B4-BE49-F238E27FC236}">
                <a16:creationId xmlns:a16="http://schemas.microsoft.com/office/drawing/2014/main" id="{FF64B5CC-5DE6-8742-830A-9384216DAA83}"/>
              </a:ext>
            </a:extLst>
          </p:cNvPr>
          <p:cNvSpPr/>
          <p:nvPr/>
        </p:nvSpPr>
        <p:spPr>
          <a:xfrm>
            <a:off x="1089389" y="2512343"/>
            <a:ext cx="10014040" cy="1961306"/>
          </a:xfrm>
          <a:prstGeom prst="rect">
            <a:avLst/>
          </a:prstGeom>
        </p:spPr>
        <p:txBody>
          <a:bodyPr wrap="square">
            <a:spAutoFit/>
          </a:bodyPr>
          <a:lstStyle/>
          <a:p>
            <a:pPr marL="447675" lvl="2" indent="-439738" defTabSz="594769">
              <a:lnSpc>
                <a:spcPct val="92000"/>
              </a:lnSpc>
              <a:buClr>
                <a:schemeClr val="accent3"/>
              </a:buClr>
              <a:buFont typeface="+mj-lt"/>
              <a:buAutoNum type="arabicPeriod"/>
            </a:pPr>
            <a:r>
              <a:rPr lang="en-US" altLang="en-US" sz="2200" dirty="0">
                <a:latin typeface="Verdana" panose="020B0604030504040204" pitchFamily="34" charset="0"/>
                <a:ea typeface="Verdana" panose="020B0604030504040204" pitchFamily="34" charset="0"/>
                <a:cs typeface="Times New Roman" pitchFamily="18" charset="0"/>
              </a:rPr>
              <a:t>What is the </a:t>
            </a:r>
            <a:r>
              <a:rPr lang="en-US" altLang="en-US" sz="2200" u="sng" dirty="0">
                <a:latin typeface="Verdana" panose="020B0604030504040204" pitchFamily="34" charset="0"/>
                <a:ea typeface="Verdana" panose="020B0604030504040204" pitchFamily="34" charset="0"/>
                <a:cs typeface="Times New Roman" pitchFamily="18" charset="0"/>
              </a:rPr>
              <a:t>vision</a:t>
            </a:r>
            <a:r>
              <a:rPr lang="en-US" altLang="en-US" sz="2200" dirty="0">
                <a:latin typeface="Verdana" panose="020B0604030504040204" pitchFamily="34" charset="0"/>
                <a:ea typeface="Verdana" panose="020B0604030504040204" pitchFamily="34" charset="0"/>
                <a:cs typeface="Times New Roman" pitchFamily="18" charset="0"/>
              </a:rPr>
              <a:t> and </a:t>
            </a:r>
            <a:r>
              <a:rPr lang="en-US" altLang="en-US" sz="2200" u="sng" dirty="0">
                <a:latin typeface="Verdana" panose="020B0604030504040204" pitchFamily="34" charset="0"/>
                <a:ea typeface="Verdana" panose="020B0604030504040204" pitchFamily="34" charset="0"/>
                <a:cs typeface="Times New Roman" pitchFamily="18" charset="0"/>
              </a:rPr>
              <a:t>mission</a:t>
            </a:r>
            <a:r>
              <a:rPr lang="en-US" altLang="en-US" sz="2200" dirty="0">
                <a:latin typeface="Verdana" panose="020B0604030504040204" pitchFamily="34" charset="0"/>
                <a:ea typeface="Verdana" panose="020B0604030504040204" pitchFamily="34" charset="0"/>
                <a:cs typeface="Times New Roman" pitchFamily="18" charset="0"/>
              </a:rPr>
              <a:t> of the organization and how is this brought to the attention of managers and employees? </a:t>
            </a:r>
            <a:br>
              <a:rPr lang="en-US" altLang="en-US" sz="2200" dirty="0">
                <a:latin typeface="Verdana" panose="020B0604030504040204" pitchFamily="34" charset="0"/>
                <a:ea typeface="Verdana" panose="020B0604030504040204" pitchFamily="34" charset="0"/>
                <a:cs typeface="Times New Roman" pitchFamily="18" charset="0"/>
              </a:rPr>
            </a:br>
            <a:endParaRPr lang="en-US" altLang="en-US" sz="2200" dirty="0">
              <a:latin typeface="Verdana" panose="020B0604030504040204" pitchFamily="34" charset="0"/>
              <a:ea typeface="Verdana" panose="020B0604030504040204" pitchFamily="34" charset="0"/>
              <a:cs typeface="Arial" charset="0"/>
            </a:endParaRPr>
          </a:p>
          <a:p>
            <a:pPr marL="447675" lvl="2" indent="-439738" defTabSz="594769">
              <a:lnSpc>
                <a:spcPct val="92000"/>
              </a:lnSpc>
              <a:buClr>
                <a:schemeClr val="accent3"/>
              </a:buClr>
              <a:buFont typeface="+mj-lt"/>
              <a:buAutoNum type="arabicPeriod"/>
            </a:pPr>
            <a:r>
              <a:rPr lang="en-US" altLang="en-US" sz="2200" dirty="0">
                <a:latin typeface="Verdana" panose="020B0604030504040204" pitchFamily="34" charset="0"/>
                <a:ea typeface="Verdana" panose="020B0604030504040204" pitchFamily="34" charset="0"/>
                <a:cs typeface="Times New Roman" pitchFamily="18" charset="0"/>
              </a:rPr>
              <a:t>What are the </a:t>
            </a:r>
            <a:r>
              <a:rPr lang="en-US" altLang="en-US" sz="2200" u="sng" dirty="0">
                <a:latin typeface="Verdana" panose="020B0604030504040204" pitchFamily="34" charset="0"/>
                <a:ea typeface="Verdana" panose="020B0604030504040204" pitchFamily="34" charset="0"/>
                <a:cs typeface="Times New Roman" pitchFamily="18" charset="0"/>
              </a:rPr>
              <a:t>key factors</a:t>
            </a:r>
            <a:r>
              <a:rPr lang="en-US" altLang="en-US" sz="2200" dirty="0">
                <a:latin typeface="Verdana" panose="020B0604030504040204" pitchFamily="34" charset="0"/>
                <a:ea typeface="Verdana" panose="020B0604030504040204" pitchFamily="34" charset="0"/>
                <a:cs typeface="Times New Roman" pitchFamily="18" charset="0"/>
              </a:rPr>
              <a:t> that are believed to be central to the organization's </a:t>
            </a:r>
            <a:r>
              <a:rPr lang="en-US" altLang="en-US" sz="2200" u="sng" dirty="0">
                <a:latin typeface="Verdana" panose="020B0604030504040204" pitchFamily="34" charset="0"/>
                <a:ea typeface="Verdana" panose="020B0604030504040204" pitchFamily="34" charset="0"/>
                <a:cs typeface="Times New Roman" pitchFamily="18" charset="0"/>
              </a:rPr>
              <a:t>overall future success</a:t>
            </a:r>
            <a:r>
              <a:rPr lang="en-US" altLang="en-US" sz="2200" dirty="0">
                <a:latin typeface="Verdana" panose="020B0604030504040204" pitchFamily="34" charset="0"/>
                <a:ea typeface="Verdana" panose="020B0604030504040204" pitchFamily="34" charset="0"/>
                <a:cs typeface="Times New Roman" pitchFamily="18" charset="0"/>
              </a:rPr>
              <a:t> and how are they brought to the attention of managers and employees? </a:t>
            </a:r>
            <a:endParaRPr lang="en-US" altLang="en-US" sz="2200" dirty="0">
              <a:latin typeface="Verdana" panose="020B0604030504040204" pitchFamily="34" charset="0"/>
              <a:ea typeface="Verdana" panose="020B0604030504040204" pitchFamily="34" charset="0"/>
              <a:cs typeface="Arial" charset="0"/>
            </a:endParaRPr>
          </a:p>
        </p:txBody>
      </p:sp>
    </p:spTree>
    <p:extLst>
      <p:ext uri="{BB962C8B-B14F-4D97-AF65-F5344CB8AC3E}">
        <p14:creationId xmlns:p14="http://schemas.microsoft.com/office/powerpoint/2010/main" val="1324030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3142" y="6322785"/>
            <a:ext cx="7122740" cy="461665"/>
          </a:xfrm>
          <a:prstGeom prst="rect">
            <a:avLst/>
          </a:prstGeom>
        </p:spPr>
        <p:txBody>
          <a:bodyPr wrap="square">
            <a:spAutoFit/>
          </a:bodyPr>
          <a:lstStyle/>
          <a:p>
            <a:r>
              <a:rPr lang="en-US" sz="1200" i="1" dirty="0" err="1">
                <a:solidFill>
                  <a:srgbClr val="66AD71"/>
                </a:solidFill>
              </a:rPr>
              <a:t>Parttime</a:t>
            </a:r>
            <a:r>
              <a:rPr lang="en-US" sz="1200" i="1" dirty="0">
                <a:solidFill>
                  <a:srgbClr val="66AD71"/>
                </a:solidFill>
              </a:rPr>
              <a:t> </a:t>
            </a:r>
            <a:r>
              <a:rPr lang="en-US" sz="1200" i="1" dirty="0" err="1">
                <a:solidFill>
                  <a:srgbClr val="66AD71"/>
                </a:solidFill>
              </a:rPr>
              <a:t>Opleiding</a:t>
            </a:r>
            <a:r>
              <a:rPr lang="en-US" sz="1200" i="1" dirty="0">
                <a:solidFill>
                  <a:srgbClr val="66AD71"/>
                </a:solidFill>
              </a:rPr>
              <a:t> </a:t>
            </a:r>
            <a:r>
              <a:rPr lang="en-US" sz="1200" i="1" dirty="0" err="1">
                <a:solidFill>
                  <a:srgbClr val="66AD71"/>
                </a:solidFill>
              </a:rPr>
              <a:t>Bedrijfskunde</a:t>
            </a:r>
            <a:r>
              <a:rPr lang="en-US" sz="1200" i="1" dirty="0">
                <a:solidFill>
                  <a:srgbClr val="66AD71"/>
                </a:solidFill>
              </a:rPr>
              <a:t> </a:t>
            </a:r>
            <a:r>
              <a:rPr lang="en-US" sz="1200" i="1" dirty="0" err="1">
                <a:solidFill>
                  <a:srgbClr val="66AD71"/>
                </a:solidFill>
              </a:rPr>
              <a:t>voor</a:t>
            </a:r>
            <a:r>
              <a:rPr lang="en-US" sz="1200" i="1" dirty="0">
                <a:solidFill>
                  <a:srgbClr val="66AD71"/>
                </a:solidFill>
              </a:rPr>
              <a:t> Professionals </a:t>
            </a:r>
          </a:p>
          <a:p>
            <a:r>
              <a:rPr lang="en-US" sz="1200" i="1" u="sng" dirty="0">
                <a:solidFill>
                  <a:srgbClr val="66AD71"/>
                </a:solidFill>
              </a:rPr>
              <a:t>www.maastrichtOBK.nl</a:t>
            </a:r>
          </a:p>
        </p:txBody>
      </p:sp>
      <p:sp>
        <p:nvSpPr>
          <p:cNvPr id="6" name="Rectangle 3">
            <a:extLst>
              <a:ext uri="{FF2B5EF4-FFF2-40B4-BE49-F238E27FC236}">
                <a16:creationId xmlns:a16="http://schemas.microsoft.com/office/drawing/2014/main" id="{3959E6A6-5EB5-FD44-AA21-0CAEEE8EB079}"/>
              </a:ext>
            </a:extLst>
          </p:cNvPr>
          <p:cNvSpPr txBox="1">
            <a:spLocks noChangeArrowheads="1"/>
          </p:cNvSpPr>
          <p:nvPr/>
        </p:nvSpPr>
        <p:spPr>
          <a:xfrm>
            <a:off x="1085106" y="2517198"/>
            <a:ext cx="10014039" cy="4114800"/>
          </a:xfrm>
          <a:prstGeom prst="rect">
            <a:avLst/>
          </a:prstGeom>
          <a:noFill/>
        </p:spPr>
        <p:txBody>
          <a:bodyPr/>
          <a:lstStyle>
            <a:lvl1pPr marL="342900" indent="-342900" algn="l" defTabSz="457200" rtl="0" eaLnBrk="1" latinLnBrk="0" hangingPunct="1">
              <a:spcBef>
                <a:spcPct val="20000"/>
              </a:spcBef>
              <a:buClr>
                <a:srgbClr val="0083BB"/>
              </a:buClr>
              <a:buFont typeface="Wingdings" charset="2"/>
              <a:buChar char="§"/>
              <a:defRPr sz="2000" kern="1200">
                <a:solidFill>
                  <a:schemeClr val="tx1"/>
                </a:solidFill>
                <a:latin typeface="Verdana"/>
                <a:ea typeface="+mn-ea"/>
                <a:cs typeface="Verdana"/>
              </a:defRPr>
            </a:lvl1pPr>
            <a:lvl2pPr marL="742950" indent="-285750" algn="l" defTabSz="457200" rtl="0" eaLnBrk="1" latinLnBrk="0" hangingPunct="1">
              <a:spcBef>
                <a:spcPct val="20000"/>
              </a:spcBef>
              <a:buClr>
                <a:srgbClr val="0083BB"/>
              </a:buClr>
              <a:buFont typeface="Courier New" charset="0"/>
              <a:buChar char="o"/>
              <a:defRPr sz="1800" kern="1200">
                <a:solidFill>
                  <a:schemeClr val="tx1"/>
                </a:solidFill>
                <a:latin typeface="Verdana"/>
                <a:ea typeface="+mn-ea"/>
                <a:cs typeface="Verdana"/>
              </a:defRPr>
            </a:lvl2pPr>
            <a:lvl3pPr marL="1143000" indent="-228600" algn="l" defTabSz="457200" rtl="0" eaLnBrk="1" latinLnBrk="0" hangingPunct="1">
              <a:spcBef>
                <a:spcPct val="20000"/>
              </a:spcBef>
              <a:buClr>
                <a:schemeClr val="accent1"/>
              </a:buClr>
              <a:buFont typeface="Arial"/>
              <a:buChar char="•"/>
              <a:defRPr sz="1600" kern="1200">
                <a:solidFill>
                  <a:schemeClr val="tx1"/>
                </a:solidFill>
                <a:latin typeface="Verdana"/>
                <a:ea typeface="+mn-ea"/>
                <a:cs typeface="Verdana"/>
              </a:defRPr>
            </a:lvl3pPr>
            <a:lvl4pPr marL="1600200" indent="-228600" algn="l" defTabSz="457200" rtl="0" eaLnBrk="1" latinLnBrk="0" hangingPunct="1">
              <a:spcBef>
                <a:spcPct val="20000"/>
              </a:spcBef>
              <a:buClr>
                <a:schemeClr val="accent1"/>
              </a:buClr>
              <a:buFont typeface="Arial"/>
              <a:buChar char="–"/>
              <a:defRPr sz="1400" kern="1200">
                <a:solidFill>
                  <a:schemeClr val="tx1"/>
                </a:solidFill>
                <a:latin typeface="Verdana"/>
                <a:ea typeface="+mn-ea"/>
                <a:cs typeface="Verdana"/>
              </a:defRPr>
            </a:lvl4pPr>
            <a:lvl5pPr marL="2057400" indent="-228600" algn="l" defTabSz="457200" rtl="0" eaLnBrk="1" latinLnBrk="0" hangingPunct="1">
              <a:spcBef>
                <a:spcPct val="20000"/>
              </a:spcBef>
              <a:buClr>
                <a:schemeClr val="accent1"/>
              </a:buClr>
              <a:buFont typeface="Arial"/>
              <a:buChar char="»"/>
              <a:defRPr sz="12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nSpc>
                <a:spcPct val="92000"/>
              </a:lnSpc>
              <a:buClr>
                <a:schemeClr val="accent3"/>
              </a:buClr>
              <a:buFont typeface="+mj-lt"/>
              <a:buAutoNum type="arabicPeriod" startAt="3"/>
              <a:tabLst>
                <a:tab pos="363538" algn="l"/>
              </a:tabLst>
            </a:pPr>
            <a:r>
              <a:rPr lang="en-US" altLang="en-US" sz="2200" dirty="0">
                <a:latin typeface="+mj-lt"/>
                <a:cs typeface="Times New Roman" pitchFamily="18" charset="0"/>
              </a:rPr>
              <a:t>What </a:t>
            </a:r>
            <a:r>
              <a:rPr lang="en-US" altLang="en-US" sz="2200" u="sng" dirty="0">
                <a:latin typeface="+mj-lt"/>
                <a:cs typeface="Times New Roman" pitchFamily="18" charset="0"/>
              </a:rPr>
              <a:t>strategies</a:t>
            </a:r>
            <a:r>
              <a:rPr lang="en-US" altLang="en-US" sz="2200" dirty="0">
                <a:latin typeface="+mj-lt"/>
                <a:cs typeface="Times New Roman" pitchFamily="18" charset="0"/>
              </a:rPr>
              <a:t> and </a:t>
            </a:r>
            <a:r>
              <a:rPr lang="en-US" altLang="en-US" sz="2200" u="sng" dirty="0">
                <a:latin typeface="+mj-lt"/>
                <a:cs typeface="Times New Roman" pitchFamily="18" charset="0"/>
              </a:rPr>
              <a:t>plans</a:t>
            </a:r>
            <a:r>
              <a:rPr lang="en-US" altLang="en-US" sz="2200" dirty="0">
                <a:latin typeface="+mj-lt"/>
                <a:cs typeface="Times New Roman" pitchFamily="18" charset="0"/>
              </a:rPr>
              <a:t> has the organization adopted and what are the processes and activities that it has decided will be required for it to ensure its success? How are strategies and plans generated and communicated to managers and employees?</a:t>
            </a:r>
            <a:br>
              <a:rPr lang="en-US" altLang="en-US" sz="2200" dirty="0">
                <a:latin typeface="+mj-lt"/>
                <a:cs typeface="Times New Roman" pitchFamily="18" charset="0"/>
              </a:rPr>
            </a:br>
            <a:endParaRPr lang="en-US" altLang="en-US" sz="2200" dirty="0">
              <a:latin typeface="+mj-lt"/>
              <a:cs typeface="Arial" charset="0"/>
            </a:endParaRPr>
          </a:p>
          <a:p>
            <a:pPr marL="457200" indent="-457200">
              <a:lnSpc>
                <a:spcPct val="92000"/>
              </a:lnSpc>
              <a:buClr>
                <a:schemeClr val="accent3"/>
              </a:buClr>
              <a:buFont typeface="+mj-lt"/>
              <a:buAutoNum type="arabicPeriod" startAt="3"/>
              <a:tabLst>
                <a:tab pos="359824" algn="l"/>
              </a:tabLst>
            </a:pPr>
            <a:r>
              <a:rPr lang="en-US" altLang="en-US" sz="2200" dirty="0">
                <a:latin typeface="+mj-lt"/>
                <a:cs typeface="Times New Roman" pitchFamily="18" charset="0"/>
              </a:rPr>
              <a:t>What is the organization </a:t>
            </a:r>
            <a:r>
              <a:rPr lang="en-US" altLang="en-US" sz="2200" u="sng" dirty="0">
                <a:latin typeface="+mj-lt"/>
                <a:cs typeface="Times New Roman" pitchFamily="18" charset="0"/>
              </a:rPr>
              <a:t>structure</a:t>
            </a:r>
            <a:r>
              <a:rPr lang="en-US" altLang="en-US" sz="2200" dirty="0">
                <a:latin typeface="+mj-lt"/>
                <a:cs typeface="Times New Roman" pitchFamily="18" charset="0"/>
              </a:rPr>
              <a:t> and what impact does it have on the design and use of the performance management and control system? How does it influence and how is it influenced by the process of strategy implementation? </a:t>
            </a:r>
          </a:p>
        </p:txBody>
      </p:sp>
      <p:sp>
        <p:nvSpPr>
          <p:cNvPr id="10" name="Rectangle 3">
            <a:extLst>
              <a:ext uri="{FF2B5EF4-FFF2-40B4-BE49-F238E27FC236}">
                <a16:creationId xmlns:a16="http://schemas.microsoft.com/office/drawing/2014/main" id="{99A61B68-5924-2248-A90E-93AB9EF264F7}"/>
              </a:ext>
            </a:extLst>
          </p:cNvPr>
          <p:cNvSpPr txBox="1">
            <a:spLocks noChangeArrowheads="1"/>
          </p:cNvSpPr>
          <p:nvPr/>
        </p:nvSpPr>
        <p:spPr>
          <a:xfrm>
            <a:off x="699247" y="722701"/>
            <a:ext cx="10014039" cy="943836"/>
          </a:xfrm>
          <a:prstGeom prst="rect">
            <a:avLst/>
          </a:prstGeom>
        </p:spPr>
        <p:txBody>
          <a:bodyPr/>
          <a:lstStyle>
            <a:lvl1pPr marL="342900" indent="-342900" algn="l" defTabSz="457200" rtl="0" eaLnBrk="1" latinLnBrk="0" hangingPunct="1">
              <a:spcBef>
                <a:spcPct val="20000"/>
              </a:spcBef>
              <a:buClr>
                <a:srgbClr val="0083BB"/>
              </a:buClr>
              <a:buFont typeface="Wingdings" charset="2"/>
              <a:buChar char="§"/>
              <a:defRPr sz="2000" kern="1200">
                <a:solidFill>
                  <a:schemeClr val="tx1"/>
                </a:solidFill>
                <a:latin typeface="Verdana"/>
                <a:ea typeface="+mn-ea"/>
                <a:cs typeface="Verdana"/>
              </a:defRPr>
            </a:lvl1pPr>
            <a:lvl2pPr marL="742950" indent="-285750" algn="l" defTabSz="457200" rtl="0" eaLnBrk="1" latinLnBrk="0" hangingPunct="1">
              <a:spcBef>
                <a:spcPct val="20000"/>
              </a:spcBef>
              <a:buClr>
                <a:srgbClr val="0083BB"/>
              </a:buClr>
              <a:buFont typeface="Courier New" charset="0"/>
              <a:buChar char="o"/>
              <a:defRPr sz="1800" kern="1200">
                <a:solidFill>
                  <a:schemeClr val="tx1"/>
                </a:solidFill>
                <a:latin typeface="Verdana"/>
                <a:ea typeface="+mn-ea"/>
                <a:cs typeface="Verdana"/>
              </a:defRPr>
            </a:lvl2pPr>
            <a:lvl3pPr marL="1143000" indent="-228600" algn="l" defTabSz="457200" rtl="0" eaLnBrk="1" latinLnBrk="0" hangingPunct="1">
              <a:spcBef>
                <a:spcPct val="20000"/>
              </a:spcBef>
              <a:buClr>
                <a:schemeClr val="accent1"/>
              </a:buClr>
              <a:buFont typeface="Arial"/>
              <a:buChar char="•"/>
              <a:defRPr sz="1600" kern="1200">
                <a:solidFill>
                  <a:schemeClr val="tx1"/>
                </a:solidFill>
                <a:latin typeface="Verdana"/>
                <a:ea typeface="+mn-ea"/>
                <a:cs typeface="Verdana"/>
              </a:defRPr>
            </a:lvl3pPr>
            <a:lvl4pPr marL="1600200" indent="-228600" algn="l" defTabSz="457200" rtl="0" eaLnBrk="1" latinLnBrk="0" hangingPunct="1">
              <a:spcBef>
                <a:spcPct val="20000"/>
              </a:spcBef>
              <a:buClr>
                <a:schemeClr val="accent1"/>
              </a:buClr>
              <a:buFont typeface="Arial"/>
              <a:buChar char="–"/>
              <a:defRPr sz="1400" kern="1200">
                <a:solidFill>
                  <a:schemeClr val="tx1"/>
                </a:solidFill>
                <a:latin typeface="Verdana"/>
                <a:ea typeface="+mn-ea"/>
                <a:cs typeface="Verdana"/>
              </a:defRPr>
            </a:lvl4pPr>
            <a:lvl5pPr marL="2057400" indent="-228600" algn="l" defTabSz="457200" rtl="0" eaLnBrk="1" latinLnBrk="0" hangingPunct="1">
              <a:spcBef>
                <a:spcPct val="20000"/>
              </a:spcBef>
              <a:buClr>
                <a:schemeClr val="accent1"/>
              </a:buClr>
              <a:buFont typeface="Arial"/>
              <a:buChar char="»"/>
              <a:defRPr sz="12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2000"/>
              </a:lnSpc>
              <a:buFontTx/>
              <a:buNone/>
            </a:pPr>
            <a:r>
              <a:rPr lang="en-US" altLang="en-US" sz="2400" b="1" dirty="0">
                <a:solidFill>
                  <a:srgbClr val="66AD71"/>
                </a:solidFill>
                <a:latin typeface="Verdana" panose="020B0604030504040204" pitchFamily="34" charset="0"/>
                <a:ea typeface="Verdana" panose="020B0604030504040204" pitchFamily="34" charset="0"/>
                <a:cs typeface="Times New Roman" pitchFamily="18" charset="0"/>
              </a:rPr>
              <a:t>	FERREIRA</a:t>
            </a:r>
            <a:r>
              <a:rPr lang="nl-NL" altLang="en-US" sz="2400" b="1" dirty="0">
                <a:solidFill>
                  <a:srgbClr val="66AD71"/>
                </a:solidFill>
                <a:latin typeface="Verdana" panose="020B0604030504040204" pitchFamily="34" charset="0"/>
                <a:ea typeface="Verdana" panose="020B0604030504040204" pitchFamily="34" charset="0"/>
              </a:rPr>
              <a:t> &amp; OTLEY: FRAMEWORK FOR PERFORMANCE MANAGEMENT SYSTEMS (2)</a:t>
            </a:r>
          </a:p>
        </p:txBody>
      </p:sp>
    </p:spTree>
    <p:extLst>
      <p:ext uri="{BB962C8B-B14F-4D97-AF65-F5344CB8AC3E}">
        <p14:creationId xmlns:p14="http://schemas.microsoft.com/office/powerpoint/2010/main" val="1445837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3142" y="6322785"/>
            <a:ext cx="7122740" cy="461665"/>
          </a:xfrm>
          <a:prstGeom prst="rect">
            <a:avLst/>
          </a:prstGeom>
        </p:spPr>
        <p:txBody>
          <a:bodyPr wrap="square">
            <a:spAutoFit/>
          </a:bodyPr>
          <a:lstStyle/>
          <a:p>
            <a:r>
              <a:rPr lang="en-US" sz="1200" i="1" dirty="0" err="1">
                <a:solidFill>
                  <a:srgbClr val="66AD71"/>
                </a:solidFill>
              </a:rPr>
              <a:t>Parttime</a:t>
            </a:r>
            <a:r>
              <a:rPr lang="en-US" sz="1200" i="1" dirty="0">
                <a:solidFill>
                  <a:srgbClr val="66AD71"/>
                </a:solidFill>
              </a:rPr>
              <a:t> </a:t>
            </a:r>
            <a:r>
              <a:rPr lang="en-US" sz="1200" i="1" dirty="0" err="1">
                <a:solidFill>
                  <a:srgbClr val="66AD71"/>
                </a:solidFill>
              </a:rPr>
              <a:t>Opleiding</a:t>
            </a:r>
            <a:r>
              <a:rPr lang="en-US" sz="1200" i="1" dirty="0">
                <a:solidFill>
                  <a:srgbClr val="66AD71"/>
                </a:solidFill>
              </a:rPr>
              <a:t> </a:t>
            </a:r>
            <a:r>
              <a:rPr lang="en-US" sz="1200" i="1" dirty="0" err="1">
                <a:solidFill>
                  <a:srgbClr val="66AD71"/>
                </a:solidFill>
              </a:rPr>
              <a:t>Bedrijfskunde</a:t>
            </a:r>
            <a:r>
              <a:rPr lang="en-US" sz="1200" i="1" dirty="0">
                <a:solidFill>
                  <a:srgbClr val="66AD71"/>
                </a:solidFill>
              </a:rPr>
              <a:t> </a:t>
            </a:r>
            <a:r>
              <a:rPr lang="en-US" sz="1200" i="1" dirty="0" err="1">
                <a:solidFill>
                  <a:srgbClr val="66AD71"/>
                </a:solidFill>
              </a:rPr>
              <a:t>voor</a:t>
            </a:r>
            <a:r>
              <a:rPr lang="en-US" sz="1200" i="1" dirty="0">
                <a:solidFill>
                  <a:srgbClr val="66AD71"/>
                </a:solidFill>
              </a:rPr>
              <a:t> Professionals </a:t>
            </a:r>
          </a:p>
          <a:p>
            <a:r>
              <a:rPr lang="en-US" sz="1200" i="1" u="sng" dirty="0">
                <a:solidFill>
                  <a:srgbClr val="66AD71"/>
                </a:solidFill>
              </a:rPr>
              <a:t>www.maastrichtOBK.nl</a:t>
            </a:r>
          </a:p>
        </p:txBody>
      </p:sp>
      <p:sp>
        <p:nvSpPr>
          <p:cNvPr id="6" name="Rectangle 3">
            <a:extLst>
              <a:ext uri="{FF2B5EF4-FFF2-40B4-BE49-F238E27FC236}">
                <a16:creationId xmlns:a16="http://schemas.microsoft.com/office/drawing/2014/main" id="{A4B8066D-BF70-2744-A4F5-7DF460979533}"/>
              </a:ext>
            </a:extLst>
          </p:cNvPr>
          <p:cNvSpPr txBox="1">
            <a:spLocks noChangeArrowheads="1"/>
          </p:cNvSpPr>
          <p:nvPr/>
        </p:nvSpPr>
        <p:spPr>
          <a:xfrm>
            <a:off x="1086351" y="2516775"/>
            <a:ext cx="10014040" cy="3852017"/>
          </a:xfrm>
          <a:prstGeom prst="rect">
            <a:avLst/>
          </a:prstGeom>
          <a:noFill/>
        </p:spPr>
        <p:txBody>
          <a:bodyPr/>
          <a:lstStyle>
            <a:lvl1pPr marL="342900" indent="-342900" algn="l" defTabSz="457200" rtl="0" eaLnBrk="1" latinLnBrk="0" hangingPunct="1">
              <a:spcBef>
                <a:spcPct val="20000"/>
              </a:spcBef>
              <a:buClr>
                <a:srgbClr val="0083BB"/>
              </a:buClr>
              <a:buFont typeface="Wingdings" charset="2"/>
              <a:buChar char="§"/>
              <a:defRPr sz="2000" kern="1200">
                <a:solidFill>
                  <a:schemeClr val="tx1"/>
                </a:solidFill>
                <a:latin typeface="Verdana"/>
                <a:ea typeface="+mn-ea"/>
                <a:cs typeface="Verdana"/>
              </a:defRPr>
            </a:lvl1pPr>
            <a:lvl2pPr marL="742950" indent="-285750" algn="l" defTabSz="457200" rtl="0" eaLnBrk="1" latinLnBrk="0" hangingPunct="1">
              <a:spcBef>
                <a:spcPct val="20000"/>
              </a:spcBef>
              <a:buClr>
                <a:srgbClr val="0083BB"/>
              </a:buClr>
              <a:buFont typeface="Courier New" charset="0"/>
              <a:buChar char="o"/>
              <a:defRPr sz="1800" kern="1200">
                <a:solidFill>
                  <a:schemeClr val="tx1"/>
                </a:solidFill>
                <a:latin typeface="Verdana"/>
                <a:ea typeface="+mn-ea"/>
                <a:cs typeface="Verdana"/>
              </a:defRPr>
            </a:lvl2pPr>
            <a:lvl3pPr marL="1143000" indent="-228600" algn="l" defTabSz="457200" rtl="0" eaLnBrk="1" latinLnBrk="0" hangingPunct="1">
              <a:spcBef>
                <a:spcPct val="20000"/>
              </a:spcBef>
              <a:buClr>
                <a:schemeClr val="accent1"/>
              </a:buClr>
              <a:buFont typeface="Arial"/>
              <a:buChar char="•"/>
              <a:defRPr sz="1600" kern="1200">
                <a:solidFill>
                  <a:schemeClr val="tx1"/>
                </a:solidFill>
                <a:latin typeface="Verdana"/>
                <a:ea typeface="+mn-ea"/>
                <a:cs typeface="Verdana"/>
              </a:defRPr>
            </a:lvl3pPr>
            <a:lvl4pPr marL="1600200" indent="-228600" algn="l" defTabSz="457200" rtl="0" eaLnBrk="1" latinLnBrk="0" hangingPunct="1">
              <a:spcBef>
                <a:spcPct val="20000"/>
              </a:spcBef>
              <a:buClr>
                <a:schemeClr val="accent1"/>
              </a:buClr>
              <a:buFont typeface="Arial"/>
              <a:buChar char="–"/>
              <a:defRPr sz="1400" kern="1200">
                <a:solidFill>
                  <a:schemeClr val="tx1"/>
                </a:solidFill>
                <a:latin typeface="Verdana"/>
                <a:ea typeface="+mn-ea"/>
                <a:cs typeface="Verdana"/>
              </a:defRPr>
            </a:lvl4pPr>
            <a:lvl5pPr marL="2057400" indent="-228600" algn="l" defTabSz="457200" rtl="0" eaLnBrk="1" latinLnBrk="0" hangingPunct="1">
              <a:spcBef>
                <a:spcPct val="20000"/>
              </a:spcBef>
              <a:buClr>
                <a:schemeClr val="accent1"/>
              </a:buClr>
              <a:buFont typeface="Arial"/>
              <a:buChar char="»"/>
              <a:defRPr sz="12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defTabSz="719649">
              <a:lnSpc>
                <a:spcPct val="92000"/>
              </a:lnSpc>
              <a:buClr>
                <a:schemeClr val="accent3"/>
              </a:buClr>
              <a:buFont typeface="+mj-lt"/>
              <a:buAutoNum type="arabicPeriod" startAt="5"/>
            </a:pPr>
            <a:r>
              <a:rPr lang="en-US" altLang="en-US" sz="2200" dirty="0">
                <a:latin typeface="+mj-lt"/>
                <a:cs typeface="Times New Roman" pitchFamily="18" charset="0"/>
              </a:rPr>
              <a:t>What are the organization's </a:t>
            </a:r>
            <a:r>
              <a:rPr lang="en-US" altLang="en-US" sz="2200" u="sng" dirty="0">
                <a:latin typeface="+mj-lt"/>
                <a:cs typeface="Times New Roman" pitchFamily="18" charset="0"/>
              </a:rPr>
              <a:t>key performance measures</a:t>
            </a:r>
            <a:r>
              <a:rPr lang="en-US" altLang="en-US" sz="2200" dirty="0">
                <a:latin typeface="+mj-lt"/>
                <a:cs typeface="Times New Roman" pitchFamily="18" charset="0"/>
              </a:rPr>
              <a:t> deriving from its objectives, key success factors, strategies and plans? How does the organization go about assessing 	and measuring its success in achieving them? </a:t>
            </a:r>
            <a:br>
              <a:rPr lang="en-US" altLang="en-US" sz="2200" dirty="0">
                <a:latin typeface="+mj-lt"/>
                <a:cs typeface="Times New Roman" pitchFamily="18" charset="0"/>
              </a:rPr>
            </a:br>
            <a:endParaRPr lang="en-US" altLang="en-US" sz="2200" dirty="0">
              <a:latin typeface="+mj-lt"/>
              <a:cs typeface="Arial" charset="0"/>
            </a:endParaRPr>
          </a:p>
          <a:p>
            <a:pPr marL="457200" indent="-457200" defTabSz="719649">
              <a:lnSpc>
                <a:spcPct val="92000"/>
              </a:lnSpc>
              <a:buClr>
                <a:schemeClr val="accent3"/>
              </a:buClr>
              <a:buFont typeface="+mj-lt"/>
              <a:buAutoNum type="arabicPeriod" startAt="5"/>
            </a:pPr>
            <a:r>
              <a:rPr lang="en-US" altLang="en-US" sz="2200" dirty="0">
                <a:latin typeface="+mj-lt"/>
                <a:cs typeface="Times New Roman" pitchFamily="18" charset="0"/>
              </a:rPr>
              <a:t>What </a:t>
            </a:r>
            <a:r>
              <a:rPr lang="en-US" altLang="en-US" sz="2200" u="sng" dirty="0">
                <a:latin typeface="+mj-lt"/>
                <a:cs typeface="Times New Roman" pitchFamily="18" charset="0"/>
              </a:rPr>
              <a:t>level of performance</a:t>
            </a:r>
            <a:r>
              <a:rPr lang="en-US" altLang="en-US" sz="2200" dirty="0">
                <a:latin typeface="+mj-lt"/>
                <a:cs typeface="Times New Roman" pitchFamily="18" charset="0"/>
              </a:rPr>
              <a:t> does the organization need to achieve in each of the areas defined in the above question,	and how does it go about setting appropriate </a:t>
            </a:r>
            <a:r>
              <a:rPr lang="en-US" altLang="en-US" sz="2200" u="sng" dirty="0">
                <a:latin typeface="+mj-lt"/>
                <a:cs typeface="Times New Roman" pitchFamily="18" charset="0"/>
              </a:rPr>
              <a:t>performance targets</a:t>
            </a:r>
            <a:r>
              <a:rPr lang="en-US" altLang="en-US" sz="2200" dirty="0">
                <a:latin typeface="+mj-lt"/>
                <a:cs typeface="Times New Roman" pitchFamily="18" charset="0"/>
              </a:rPr>
              <a:t> for them? </a:t>
            </a:r>
          </a:p>
        </p:txBody>
      </p:sp>
      <p:sp>
        <p:nvSpPr>
          <p:cNvPr id="10" name="Rectangle 3">
            <a:extLst>
              <a:ext uri="{FF2B5EF4-FFF2-40B4-BE49-F238E27FC236}">
                <a16:creationId xmlns:a16="http://schemas.microsoft.com/office/drawing/2014/main" id="{B277AAD0-64D3-D44E-866B-0419E117E49F}"/>
              </a:ext>
            </a:extLst>
          </p:cNvPr>
          <p:cNvSpPr txBox="1">
            <a:spLocks noChangeArrowheads="1"/>
          </p:cNvSpPr>
          <p:nvPr/>
        </p:nvSpPr>
        <p:spPr>
          <a:xfrm>
            <a:off x="699247" y="722701"/>
            <a:ext cx="10014039" cy="943836"/>
          </a:xfrm>
          <a:prstGeom prst="rect">
            <a:avLst/>
          </a:prstGeom>
        </p:spPr>
        <p:txBody>
          <a:bodyPr/>
          <a:lstStyle>
            <a:lvl1pPr marL="342900" indent="-342900" algn="l" defTabSz="457200" rtl="0" eaLnBrk="1" latinLnBrk="0" hangingPunct="1">
              <a:spcBef>
                <a:spcPct val="20000"/>
              </a:spcBef>
              <a:buClr>
                <a:srgbClr val="0083BB"/>
              </a:buClr>
              <a:buFont typeface="Wingdings" charset="2"/>
              <a:buChar char="§"/>
              <a:defRPr sz="2000" kern="1200">
                <a:solidFill>
                  <a:schemeClr val="tx1"/>
                </a:solidFill>
                <a:latin typeface="Verdana"/>
                <a:ea typeface="+mn-ea"/>
                <a:cs typeface="Verdana"/>
              </a:defRPr>
            </a:lvl1pPr>
            <a:lvl2pPr marL="742950" indent="-285750" algn="l" defTabSz="457200" rtl="0" eaLnBrk="1" latinLnBrk="0" hangingPunct="1">
              <a:spcBef>
                <a:spcPct val="20000"/>
              </a:spcBef>
              <a:buClr>
                <a:srgbClr val="0083BB"/>
              </a:buClr>
              <a:buFont typeface="Courier New" charset="0"/>
              <a:buChar char="o"/>
              <a:defRPr sz="1800" kern="1200">
                <a:solidFill>
                  <a:schemeClr val="tx1"/>
                </a:solidFill>
                <a:latin typeface="Verdana"/>
                <a:ea typeface="+mn-ea"/>
                <a:cs typeface="Verdana"/>
              </a:defRPr>
            </a:lvl2pPr>
            <a:lvl3pPr marL="1143000" indent="-228600" algn="l" defTabSz="457200" rtl="0" eaLnBrk="1" latinLnBrk="0" hangingPunct="1">
              <a:spcBef>
                <a:spcPct val="20000"/>
              </a:spcBef>
              <a:buClr>
                <a:schemeClr val="accent1"/>
              </a:buClr>
              <a:buFont typeface="Arial"/>
              <a:buChar char="•"/>
              <a:defRPr sz="1600" kern="1200">
                <a:solidFill>
                  <a:schemeClr val="tx1"/>
                </a:solidFill>
                <a:latin typeface="Verdana"/>
                <a:ea typeface="+mn-ea"/>
                <a:cs typeface="Verdana"/>
              </a:defRPr>
            </a:lvl3pPr>
            <a:lvl4pPr marL="1600200" indent="-228600" algn="l" defTabSz="457200" rtl="0" eaLnBrk="1" latinLnBrk="0" hangingPunct="1">
              <a:spcBef>
                <a:spcPct val="20000"/>
              </a:spcBef>
              <a:buClr>
                <a:schemeClr val="accent1"/>
              </a:buClr>
              <a:buFont typeface="Arial"/>
              <a:buChar char="–"/>
              <a:defRPr sz="1400" kern="1200">
                <a:solidFill>
                  <a:schemeClr val="tx1"/>
                </a:solidFill>
                <a:latin typeface="Verdana"/>
                <a:ea typeface="+mn-ea"/>
                <a:cs typeface="Verdana"/>
              </a:defRPr>
            </a:lvl4pPr>
            <a:lvl5pPr marL="2057400" indent="-228600" algn="l" defTabSz="457200" rtl="0" eaLnBrk="1" latinLnBrk="0" hangingPunct="1">
              <a:spcBef>
                <a:spcPct val="20000"/>
              </a:spcBef>
              <a:buClr>
                <a:schemeClr val="accent1"/>
              </a:buClr>
              <a:buFont typeface="Arial"/>
              <a:buChar char="»"/>
              <a:defRPr sz="12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2000"/>
              </a:lnSpc>
              <a:buFontTx/>
              <a:buNone/>
            </a:pPr>
            <a:r>
              <a:rPr lang="en-US" altLang="en-US" sz="2400" b="1" dirty="0">
                <a:solidFill>
                  <a:srgbClr val="66AD71"/>
                </a:solidFill>
                <a:latin typeface="Verdana" panose="020B0604030504040204" pitchFamily="34" charset="0"/>
                <a:ea typeface="Verdana" panose="020B0604030504040204" pitchFamily="34" charset="0"/>
                <a:cs typeface="Times New Roman" pitchFamily="18" charset="0"/>
              </a:rPr>
              <a:t>	FERREIRA</a:t>
            </a:r>
            <a:r>
              <a:rPr lang="nl-NL" altLang="en-US" sz="2400" b="1" dirty="0">
                <a:solidFill>
                  <a:srgbClr val="66AD71"/>
                </a:solidFill>
                <a:latin typeface="Verdana" panose="020B0604030504040204" pitchFamily="34" charset="0"/>
                <a:ea typeface="Verdana" panose="020B0604030504040204" pitchFamily="34" charset="0"/>
              </a:rPr>
              <a:t> &amp; OTLEY: FRAMEWORK FOR PERFORMANCE MANAGEMENT SYSTEMS (3)</a:t>
            </a:r>
          </a:p>
        </p:txBody>
      </p:sp>
    </p:spTree>
    <p:extLst>
      <p:ext uri="{BB962C8B-B14F-4D97-AF65-F5344CB8AC3E}">
        <p14:creationId xmlns:p14="http://schemas.microsoft.com/office/powerpoint/2010/main" val="2963250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4BEF7230-6B30-EA41-8B85-B006269C2951}"/>
              </a:ext>
            </a:extLst>
          </p:cNvPr>
          <p:cNvSpPr>
            <a:spLocks noGrp="1"/>
          </p:cNvSpPr>
          <p:nvPr>
            <p:ph type="sldNum" sz="quarter" idx="4"/>
          </p:nvPr>
        </p:nvSpPr>
        <p:spPr/>
        <p:txBody>
          <a:bodyPr/>
          <a:lstStyle/>
          <a:p>
            <a:fld id="{E7C809B5-0D25-3D4C-8F4F-28EAD496B097}" type="slidenum">
              <a:rPr lang="nl-NL" smtClean="0"/>
              <a:pPr/>
              <a:t>2</a:t>
            </a:fld>
            <a:endParaRPr lang="nl-NL" dirty="0"/>
          </a:p>
        </p:txBody>
      </p:sp>
      <p:sp>
        <p:nvSpPr>
          <p:cNvPr id="39" name="Titel 1">
            <a:extLst>
              <a:ext uri="{FF2B5EF4-FFF2-40B4-BE49-F238E27FC236}">
                <a16:creationId xmlns:a16="http://schemas.microsoft.com/office/drawing/2014/main" id="{6AAFFBAF-CB7F-144E-905D-A62AD6DDC627}"/>
              </a:ext>
            </a:extLst>
          </p:cNvPr>
          <p:cNvSpPr>
            <a:spLocks noGrp="1"/>
          </p:cNvSpPr>
          <p:nvPr>
            <p:ph type="title"/>
          </p:nvPr>
        </p:nvSpPr>
        <p:spPr>
          <a:xfrm>
            <a:off x="633601" y="496800"/>
            <a:ext cx="10872598" cy="1143000"/>
          </a:xfrm>
        </p:spPr>
        <p:txBody>
          <a:bodyPr/>
          <a:lstStyle/>
          <a:p>
            <a:pPr>
              <a:lnSpc>
                <a:spcPct val="114000"/>
              </a:lnSpc>
            </a:pPr>
            <a:r>
              <a:rPr lang="nl-NL" sz="2400" dirty="0">
                <a:latin typeface="Verdana" panose="020B0604030504040204" pitchFamily="34" charset="0"/>
                <a:ea typeface="Verdana" panose="020B0604030504040204" pitchFamily="34" charset="0"/>
                <a:cs typeface="Verdana" panose="020B0604030504040204" pitchFamily="34" charset="0"/>
              </a:rPr>
              <a:t>PROGRAMMES &amp; PROJECTS</a:t>
            </a:r>
            <a:endParaRPr lang="nl-NL" sz="2400" b="0" dirty="0">
              <a:latin typeface="Verdana" panose="020B0604030504040204" pitchFamily="34" charset="0"/>
              <a:ea typeface="Verdana" panose="020B0604030504040204" pitchFamily="34" charset="0"/>
              <a:cs typeface="Verdana" panose="020B0604030504040204" pitchFamily="34" charset="0"/>
            </a:endParaRPr>
          </a:p>
        </p:txBody>
      </p:sp>
      <p:grpSp>
        <p:nvGrpSpPr>
          <p:cNvPr id="40" name="Groep 39">
            <a:extLst>
              <a:ext uri="{FF2B5EF4-FFF2-40B4-BE49-F238E27FC236}">
                <a16:creationId xmlns:a16="http://schemas.microsoft.com/office/drawing/2014/main" id="{6F77281D-907E-204D-9D37-5169B100167B}"/>
              </a:ext>
            </a:extLst>
          </p:cNvPr>
          <p:cNvGrpSpPr/>
          <p:nvPr/>
        </p:nvGrpSpPr>
        <p:grpSpPr>
          <a:xfrm>
            <a:off x="5414304" y="1415325"/>
            <a:ext cx="2250539" cy="1958058"/>
            <a:chOff x="5735759" y="1415325"/>
            <a:chExt cx="2250539" cy="1958058"/>
          </a:xfrm>
          <a:solidFill>
            <a:schemeClr val="tx2"/>
          </a:solidFill>
        </p:grpSpPr>
        <p:grpSp>
          <p:nvGrpSpPr>
            <p:cNvPr id="41" name="Groep 40">
              <a:extLst>
                <a:ext uri="{FF2B5EF4-FFF2-40B4-BE49-F238E27FC236}">
                  <a16:creationId xmlns:a16="http://schemas.microsoft.com/office/drawing/2014/main" id="{93D0AAAA-168E-534D-B77B-9A19C0D6470D}"/>
                </a:ext>
              </a:extLst>
            </p:cNvPr>
            <p:cNvGrpSpPr/>
            <p:nvPr/>
          </p:nvGrpSpPr>
          <p:grpSpPr>
            <a:xfrm>
              <a:off x="5735759" y="1415325"/>
              <a:ext cx="2250539" cy="1958058"/>
              <a:chOff x="632425" y="1905000"/>
              <a:chExt cx="3202752" cy="3048000"/>
            </a:xfrm>
            <a:grpFill/>
          </p:grpSpPr>
          <p:sp>
            <p:nvSpPr>
              <p:cNvPr id="43" name="Rechthoek 42">
                <a:extLst>
                  <a:ext uri="{FF2B5EF4-FFF2-40B4-BE49-F238E27FC236}">
                    <a16:creationId xmlns:a16="http://schemas.microsoft.com/office/drawing/2014/main" id="{8A63A14B-E6A0-6D42-AA14-7448703C9246}"/>
                  </a:ext>
                </a:extLst>
              </p:cNvPr>
              <p:cNvSpPr/>
              <p:nvPr/>
            </p:nvSpPr>
            <p:spPr>
              <a:xfrm>
                <a:off x="633601" y="1905000"/>
                <a:ext cx="3073426" cy="2914135"/>
              </a:xfrm>
              <a:prstGeom prst="rect">
                <a:avLst/>
              </a:prstGeom>
              <a:grp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l-NL" sz="1600" b="1">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4" name="Rechthoek 43">
                <a:extLst>
                  <a:ext uri="{FF2B5EF4-FFF2-40B4-BE49-F238E27FC236}">
                    <a16:creationId xmlns:a16="http://schemas.microsoft.com/office/drawing/2014/main" id="{9604888D-5B76-1B4A-950F-8A4317C24441}"/>
                  </a:ext>
                </a:extLst>
              </p:cNvPr>
              <p:cNvSpPr/>
              <p:nvPr/>
            </p:nvSpPr>
            <p:spPr>
              <a:xfrm>
                <a:off x="3707027" y="1905000"/>
                <a:ext cx="128150" cy="121508"/>
              </a:xfrm>
              <a:prstGeom prst="rect">
                <a:avLst/>
              </a:prstGeom>
              <a:grp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l-NL" sz="1600" b="1">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5" name="Rechthoek 44">
                <a:extLst>
                  <a:ext uri="{FF2B5EF4-FFF2-40B4-BE49-F238E27FC236}">
                    <a16:creationId xmlns:a16="http://schemas.microsoft.com/office/drawing/2014/main" id="{FA80F964-E194-1947-B330-C3287458D814}"/>
                  </a:ext>
                </a:extLst>
              </p:cNvPr>
              <p:cNvSpPr/>
              <p:nvPr/>
            </p:nvSpPr>
            <p:spPr>
              <a:xfrm>
                <a:off x="632425" y="4819135"/>
                <a:ext cx="332775" cy="133865"/>
              </a:xfrm>
              <a:prstGeom prst="rect">
                <a:avLst/>
              </a:prstGeom>
              <a:grp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l-NL" sz="1600" b="1">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42" name="Tekstvak 41">
              <a:extLst>
                <a:ext uri="{FF2B5EF4-FFF2-40B4-BE49-F238E27FC236}">
                  <a16:creationId xmlns:a16="http://schemas.microsoft.com/office/drawing/2014/main" id="{304B957E-E68F-D74A-8E7A-DEE247A52465}"/>
                </a:ext>
              </a:extLst>
            </p:cNvPr>
            <p:cNvSpPr txBox="1"/>
            <p:nvPr/>
          </p:nvSpPr>
          <p:spPr>
            <a:xfrm>
              <a:off x="5856117" y="2585044"/>
              <a:ext cx="2063911" cy="584775"/>
            </a:xfrm>
            <a:prstGeom prst="rect">
              <a:avLst/>
            </a:prstGeom>
            <a:noFill/>
            <a:ln>
              <a:noFill/>
            </a:ln>
          </p:spPr>
          <p:txBody>
            <a:bodyPr wrap="square" rtlCol="0" anchor="b">
              <a:spAutoFit/>
            </a:bodyPr>
            <a:lstStyle/>
            <a:p>
              <a:r>
                <a:rPr lang="nl-NL" sz="1600" b="1" dirty="0">
                  <a:solidFill>
                    <a:schemeClr val="bg1"/>
                  </a:solidFill>
                  <a:latin typeface="Verdana" panose="020B0604030504040204" pitchFamily="34" charset="0"/>
                  <a:ea typeface="Verdana" panose="020B0604030504040204" pitchFamily="34" charset="0"/>
                  <a:cs typeface="Verdana" panose="020B0604030504040204" pitchFamily="34" charset="0"/>
                </a:rPr>
                <a:t>MANAGEMENT PROGRAMMES</a:t>
              </a:r>
            </a:p>
          </p:txBody>
        </p:sp>
      </p:grpSp>
      <p:grpSp>
        <p:nvGrpSpPr>
          <p:cNvPr id="46" name="Groep 45">
            <a:extLst>
              <a:ext uri="{FF2B5EF4-FFF2-40B4-BE49-F238E27FC236}">
                <a16:creationId xmlns:a16="http://schemas.microsoft.com/office/drawing/2014/main" id="{D4289840-F22C-B446-82BD-347575F7D365}"/>
              </a:ext>
            </a:extLst>
          </p:cNvPr>
          <p:cNvGrpSpPr/>
          <p:nvPr/>
        </p:nvGrpSpPr>
        <p:grpSpPr>
          <a:xfrm>
            <a:off x="3022681" y="3497322"/>
            <a:ext cx="4645915" cy="1958058"/>
            <a:chOff x="3022681" y="3497322"/>
            <a:chExt cx="4645915" cy="1958058"/>
          </a:xfrm>
          <a:solidFill>
            <a:schemeClr val="accent4"/>
          </a:solidFill>
        </p:grpSpPr>
        <p:sp>
          <p:nvSpPr>
            <p:cNvPr id="47" name="Rechthoek 46">
              <a:extLst>
                <a:ext uri="{FF2B5EF4-FFF2-40B4-BE49-F238E27FC236}">
                  <a16:creationId xmlns:a16="http://schemas.microsoft.com/office/drawing/2014/main" id="{B6BFDE78-7935-3C45-B154-2F0B20013411}"/>
                </a:ext>
              </a:extLst>
            </p:cNvPr>
            <p:cNvSpPr/>
            <p:nvPr/>
          </p:nvSpPr>
          <p:spPr>
            <a:xfrm>
              <a:off x="3023542" y="3497322"/>
              <a:ext cx="4551251" cy="1872062"/>
            </a:xfrm>
            <a:prstGeom prst="rect">
              <a:avLst/>
            </a:prstGeom>
            <a:grp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l-NL" sz="1600" b="1">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8" name="Rechthoek 47">
              <a:extLst>
                <a:ext uri="{FF2B5EF4-FFF2-40B4-BE49-F238E27FC236}">
                  <a16:creationId xmlns:a16="http://schemas.microsoft.com/office/drawing/2014/main" id="{AE1BAFBC-62F1-9445-8B67-F08E519A0FE6}"/>
                </a:ext>
              </a:extLst>
            </p:cNvPr>
            <p:cNvSpPr/>
            <p:nvPr/>
          </p:nvSpPr>
          <p:spPr>
            <a:xfrm>
              <a:off x="7574793" y="3497322"/>
              <a:ext cx="93803" cy="78058"/>
            </a:xfrm>
            <a:prstGeom prst="rect">
              <a:avLst/>
            </a:prstGeom>
            <a:grp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l-NL" sz="1600" b="1">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9" name="Rechthoek 48">
              <a:extLst>
                <a:ext uri="{FF2B5EF4-FFF2-40B4-BE49-F238E27FC236}">
                  <a16:creationId xmlns:a16="http://schemas.microsoft.com/office/drawing/2014/main" id="{6A581AF0-C31A-514F-845B-1CCF2B17B1D4}"/>
                </a:ext>
              </a:extLst>
            </p:cNvPr>
            <p:cNvSpPr/>
            <p:nvPr/>
          </p:nvSpPr>
          <p:spPr>
            <a:xfrm>
              <a:off x="3022681" y="5369384"/>
              <a:ext cx="243584" cy="85996"/>
            </a:xfrm>
            <a:prstGeom prst="rect">
              <a:avLst/>
            </a:prstGeom>
            <a:grp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l-NL" sz="1600" b="1">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0" name="Tekstvak 49">
              <a:extLst>
                <a:ext uri="{FF2B5EF4-FFF2-40B4-BE49-F238E27FC236}">
                  <a16:creationId xmlns:a16="http://schemas.microsoft.com/office/drawing/2014/main" id="{145AE874-7D9E-4E43-BFCA-69C6ADA4B359}"/>
                </a:ext>
              </a:extLst>
            </p:cNvPr>
            <p:cNvSpPr txBox="1"/>
            <p:nvPr/>
          </p:nvSpPr>
          <p:spPr>
            <a:xfrm>
              <a:off x="3143040" y="4420819"/>
              <a:ext cx="3733564" cy="830997"/>
            </a:xfrm>
            <a:prstGeom prst="rect">
              <a:avLst/>
            </a:prstGeom>
            <a:noFill/>
            <a:ln>
              <a:noFill/>
            </a:ln>
          </p:spPr>
          <p:txBody>
            <a:bodyPr wrap="square" rtlCol="0" anchor="b">
              <a:spAutoFit/>
            </a:bodyPr>
            <a:lstStyle/>
            <a:p>
              <a:r>
                <a:rPr lang="nl-NL" sz="1600" b="1" dirty="0">
                  <a:solidFill>
                    <a:schemeClr val="bg1"/>
                  </a:solidFill>
                  <a:latin typeface="Verdana" panose="020B0604030504040204" pitchFamily="34" charset="0"/>
                  <a:ea typeface="Verdana" panose="020B0604030504040204" pitchFamily="34" charset="0"/>
                  <a:cs typeface="Verdana" panose="020B0604030504040204" pitchFamily="34" charset="0"/>
                </a:rPr>
                <a:t>CUSTOMISED PROGRAMMES FOR TEAMS &amp; ORGANISATIONS</a:t>
              </a:r>
            </a:p>
          </p:txBody>
        </p:sp>
      </p:grpSp>
      <p:grpSp>
        <p:nvGrpSpPr>
          <p:cNvPr id="51" name="Groep 50">
            <a:extLst>
              <a:ext uri="{FF2B5EF4-FFF2-40B4-BE49-F238E27FC236}">
                <a16:creationId xmlns:a16="http://schemas.microsoft.com/office/drawing/2014/main" id="{94CAC122-D45A-474B-8A9C-1AB30F6FBAE1}"/>
              </a:ext>
            </a:extLst>
          </p:cNvPr>
          <p:cNvGrpSpPr/>
          <p:nvPr/>
        </p:nvGrpSpPr>
        <p:grpSpPr>
          <a:xfrm>
            <a:off x="3022681" y="1415325"/>
            <a:ext cx="2250539" cy="1958058"/>
            <a:chOff x="5735759" y="1415325"/>
            <a:chExt cx="2250539" cy="1958058"/>
          </a:xfrm>
          <a:solidFill>
            <a:schemeClr val="accent3"/>
          </a:solidFill>
        </p:grpSpPr>
        <p:grpSp>
          <p:nvGrpSpPr>
            <p:cNvPr id="52" name="Groep 51">
              <a:extLst>
                <a:ext uri="{FF2B5EF4-FFF2-40B4-BE49-F238E27FC236}">
                  <a16:creationId xmlns:a16="http://schemas.microsoft.com/office/drawing/2014/main" id="{EB907BCC-B69C-B347-9603-6ABA35FC9793}"/>
                </a:ext>
              </a:extLst>
            </p:cNvPr>
            <p:cNvGrpSpPr/>
            <p:nvPr/>
          </p:nvGrpSpPr>
          <p:grpSpPr>
            <a:xfrm>
              <a:off x="5735759" y="1415325"/>
              <a:ext cx="2250539" cy="1958058"/>
              <a:chOff x="632425" y="1905000"/>
              <a:chExt cx="3202752" cy="3048000"/>
            </a:xfrm>
            <a:grpFill/>
          </p:grpSpPr>
          <p:sp>
            <p:nvSpPr>
              <p:cNvPr id="54" name="Rechthoek 53">
                <a:extLst>
                  <a:ext uri="{FF2B5EF4-FFF2-40B4-BE49-F238E27FC236}">
                    <a16:creationId xmlns:a16="http://schemas.microsoft.com/office/drawing/2014/main" id="{4C1D7A99-5B4E-2149-8222-BDDF630CC764}"/>
                  </a:ext>
                </a:extLst>
              </p:cNvPr>
              <p:cNvSpPr/>
              <p:nvPr/>
            </p:nvSpPr>
            <p:spPr>
              <a:xfrm>
                <a:off x="633601" y="1905000"/>
                <a:ext cx="3073426" cy="2914135"/>
              </a:xfrm>
              <a:prstGeom prst="rect">
                <a:avLst/>
              </a:prstGeom>
              <a:grp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l-NL" sz="1600" b="1">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5" name="Rechthoek 54">
                <a:extLst>
                  <a:ext uri="{FF2B5EF4-FFF2-40B4-BE49-F238E27FC236}">
                    <a16:creationId xmlns:a16="http://schemas.microsoft.com/office/drawing/2014/main" id="{CB8414EE-E079-8148-A553-204BE2B55DD5}"/>
                  </a:ext>
                </a:extLst>
              </p:cNvPr>
              <p:cNvSpPr/>
              <p:nvPr/>
            </p:nvSpPr>
            <p:spPr>
              <a:xfrm>
                <a:off x="3707027" y="1905000"/>
                <a:ext cx="128150" cy="121508"/>
              </a:xfrm>
              <a:prstGeom prst="rect">
                <a:avLst/>
              </a:prstGeom>
              <a:grp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l-NL" sz="1600" b="1">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6" name="Rechthoek 55">
                <a:extLst>
                  <a:ext uri="{FF2B5EF4-FFF2-40B4-BE49-F238E27FC236}">
                    <a16:creationId xmlns:a16="http://schemas.microsoft.com/office/drawing/2014/main" id="{159E3530-87F8-304C-96A6-E74272D283FC}"/>
                  </a:ext>
                </a:extLst>
              </p:cNvPr>
              <p:cNvSpPr/>
              <p:nvPr/>
            </p:nvSpPr>
            <p:spPr>
              <a:xfrm>
                <a:off x="632425" y="4819135"/>
                <a:ext cx="332775" cy="133865"/>
              </a:xfrm>
              <a:prstGeom prst="rect">
                <a:avLst/>
              </a:prstGeom>
              <a:grp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l-NL" sz="1600" b="1">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53" name="Tekstvak 52">
              <a:extLst>
                <a:ext uri="{FF2B5EF4-FFF2-40B4-BE49-F238E27FC236}">
                  <a16:creationId xmlns:a16="http://schemas.microsoft.com/office/drawing/2014/main" id="{4A2982E3-534A-6C4F-9776-43751FAEBBC7}"/>
                </a:ext>
              </a:extLst>
            </p:cNvPr>
            <p:cNvSpPr txBox="1"/>
            <p:nvPr/>
          </p:nvSpPr>
          <p:spPr>
            <a:xfrm>
              <a:off x="5856117" y="2585044"/>
              <a:ext cx="2063911" cy="584775"/>
            </a:xfrm>
            <a:prstGeom prst="rect">
              <a:avLst/>
            </a:prstGeom>
            <a:noFill/>
            <a:ln>
              <a:noFill/>
            </a:ln>
          </p:spPr>
          <p:txBody>
            <a:bodyPr wrap="square" rtlCol="0" anchor="b">
              <a:spAutoFit/>
            </a:bodyPr>
            <a:lstStyle/>
            <a:p>
              <a:r>
                <a:rPr lang="nl-NL" sz="1600" b="1" dirty="0">
                  <a:solidFill>
                    <a:schemeClr val="bg1"/>
                  </a:solidFill>
                  <a:latin typeface="Verdana" panose="020B0604030504040204" pitchFamily="34" charset="0"/>
                  <a:ea typeface="Verdana" panose="020B0604030504040204" pitchFamily="34" charset="0"/>
                  <a:cs typeface="Verdana" panose="020B0604030504040204" pitchFamily="34" charset="0"/>
                </a:rPr>
                <a:t>EXECUTIVE MASTERS</a:t>
              </a:r>
            </a:p>
          </p:txBody>
        </p:sp>
      </p:grpSp>
      <p:grpSp>
        <p:nvGrpSpPr>
          <p:cNvPr id="57" name="Groep 56">
            <a:extLst>
              <a:ext uri="{FF2B5EF4-FFF2-40B4-BE49-F238E27FC236}">
                <a16:creationId xmlns:a16="http://schemas.microsoft.com/office/drawing/2014/main" id="{EB519A11-9218-B048-AA7B-94794E3F1E6E}"/>
              </a:ext>
            </a:extLst>
          </p:cNvPr>
          <p:cNvGrpSpPr/>
          <p:nvPr/>
        </p:nvGrpSpPr>
        <p:grpSpPr>
          <a:xfrm>
            <a:off x="631884" y="1415325"/>
            <a:ext cx="2249713" cy="1958058"/>
            <a:chOff x="5736585" y="1415325"/>
            <a:chExt cx="2249713" cy="1958058"/>
          </a:xfrm>
        </p:grpSpPr>
        <p:grpSp>
          <p:nvGrpSpPr>
            <p:cNvPr id="58" name="Groep 57">
              <a:extLst>
                <a:ext uri="{FF2B5EF4-FFF2-40B4-BE49-F238E27FC236}">
                  <a16:creationId xmlns:a16="http://schemas.microsoft.com/office/drawing/2014/main" id="{DBE620B3-AD29-604E-89E8-CBEE59E3DE8A}"/>
                </a:ext>
              </a:extLst>
            </p:cNvPr>
            <p:cNvGrpSpPr/>
            <p:nvPr/>
          </p:nvGrpSpPr>
          <p:grpSpPr>
            <a:xfrm>
              <a:off x="5736585" y="1415325"/>
              <a:ext cx="2249713" cy="1958058"/>
              <a:chOff x="633601" y="1905000"/>
              <a:chExt cx="3201576" cy="3048000"/>
            </a:xfrm>
            <a:solidFill>
              <a:schemeClr val="accent1"/>
            </a:solidFill>
          </p:grpSpPr>
          <p:sp>
            <p:nvSpPr>
              <p:cNvPr id="60" name="Rechthoek 59">
                <a:extLst>
                  <a:ext uri="{FF2B5EF4-FFF2-40B4-BE49-F238E27FC236}">
                    <a16:creationId xmlns:a16="http://schemas.microsoft.com/office/drawing/2014/main" id="{02D63B10-B36F-FA4E-8371-618F1B4DB253}"/>
                  </a:ext>
                </a:extLst>
              </p:cNvPr>
              <p:cNvSpPr/>
              <p:nvPr/>
            </p:nvSpPr>
            <p:spPr>
              <a:xfrm>
                <a:off x="633601" y="1905000"/>
                <a:ext cx="3073426" cy="2914135"/>
              </a:xfrm>
              <a:prstGeom prst="rect">
                <a:avLst/>
              </a:prstGeom>
              <a:grp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l-NL" sz="1600" b="1">
                  <a:latin typeface="Verdana" panose="020B0604030504040204" pitchFamily="34" charset="0"/>
                  <a:ea typeface="Verdana" panose="020B0604030504040204" pitchFamily="34" charset="0"/>
                  <a:cs typeface="Verdana" panose="020B0604030504040204" pitchFamily="34" charset="0"/>
                </a:endParaRPr>
              </a:p>
            </p:txBody>
          </p:sp>
          <p:sp>
            <p:nvSpPr>
              <p:cNvPr id="61" name="Rechthoek 60">
                <a:extLst>
                  <a:ext uri="{FF2B5EF4-FFF2-40B4-BE49-F238E27FC236}">
                    <a16:creationId xmlns:a16="http://schemas.microsoft.com/office/drawing/2014/main" id="{90948757-C562-624D-81C8-A244A991D28A}"/>
                  </a:ext>
                </a:extLst>
              </p:cNvPr>
              <p:cNvSpPr/>
              <p:nvPr/>
            </p:nvSpPr>
            <p:spPr>
              <a:xfrm>
                <a:off x="3707027" y="1905000"/>
                <a:ext cx="128150" cy="121508"/>
              </a:xfrm>
              <a:prstGeom prst="rect">
                <a:avLst/>
              </a:prstGeom>
              <a:grp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l-NL" sz="1600" b="1">
                  <a:latin typeface="Verdana" panose="020B0604030504040204" pitchFamily="34" charset="0"/>
                  <a:ea typeface="Verdana" panose="020B0604030504040204" pitchFamily="34" charset="0"/>
                  <a:cs typeface="Verdana" panose="020B0604030504040204" pitchFamily="34" charset="0"/>
                </a:endParaRPr>
              </a:p>
            </p:txBody>
          </p:sp>
          <p:sp>
            <p:nvSpPr>
              <p:cNvPr id="62" name="Rechthoek 61">
                <a:extLst>
                  <a:ext uri="{FF2B5EF4-FFF2-40B4-BE49-F238E27FC236}">
                    <a16:creationId xmlns:a16="http://schemas.microsoft.com/office/drawing/2014/main" id="{07F8BAA2-11F2-4E4C-B961-9547DF36F82A}"/>
                  </a:ext>
                </a:extLst>
              </p:cNvPr>
              <p:cNvSpPr/>
              <p:nvPr/>
            </p:nvSpPr>
            <p:spPr>
              <a:xfrm>
                <a:off x="635180" y="4819135"/>
                <a:ext cx="332774" cy="133865"/>
              </a:xfrm>
              <a:prstGeom prst="rect">
                <a:avLst/>
              </a:prstGeom>
              <a:grp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l-NL" sz="1600" b="1">
                  <a:latin typeface="Verdana" panose="020B0604030504040204" pitchFamily="34" charset="0"/>
                  <a:ea typeface="Verdana" panose="020B0604030504040204" pitchFamily="34" charset="0"/>
                  <a:cs typeface="Verdana" panose="020B0604030504040204" pitchFamily="34" charset="0"/>
                </a:endParaRPr>
              </a:p>
            </p:txBody>
          </p:sp>
        </p:grpSp>
        <p:sp>
          <p:nvSpPr>
            <p:cNvPr id="59" name="Tekstvak 58">
              <a:extLst>
                <a:ext uri="{FF2B5EF4-FFF2-40B4-BE49-F238E27FC236}">
                  <a16:creationId xmlns:a16="http://schemas.microsoft.com/office/drawing/2014/main" id="{293A7E6E-8D31-2245-8C6B-728F58677750}"/>
                </a:ext>
              </a:extLst>
            </p:cNvPr>
            <p:cNvSpPr txBox="1"/>
            <p:nvPr/>
          </p:nvSpPr>
          <p:spPr>
            <a:xfrm>
              <a:off x="5856117" y="2708154"/>
              <a:ext cx="2063911" cy="461665"/>
            </a:xfrm>
            <a:prstGeom prst="rect">
              <a:avLst/>
            </a:prstGeom>
            <a:noFill/>
            <a:ln>
              <a:noFill/>
            </a:ln>
          </p:spPr>
          <p:txBody>
            <a:bodyPr wrap="square" rtlCol="0" anchor="b">
              <a:spAutoFit/>
            </a:bodyPr>
            <a:lstStyle/>
            <a:p>
              <a:r>
                <a:rPr lang="nl-NL" sz="2400" b="1" dirty="0">
                  <a:solidFill>
                    <a:schemeClr val="bg1"/>
                  </a:solidFill>
                  <a:latin typeface="Verdana" panose="020B0604030504040204" pitchFamily="34" charset="0"/>
                  <a:ea typeface="Verdana" panose="020B0604030504040204" pitchFamily="34" charset="0"/>
                  <a:cs typeface="Verdana" panose="020B0604030504040204" pitchFamily="34" charset="0"/>
                </a:rPr>
                <a:t>MBA</a:t>
              </a:r>
            </a:p>
          </p:txBody>
        </p:sp>
      </p:grpSp>
      <p:grpSp>
        <p:nvGrpSpPr>
          <p:cNvPr id="63" name="Groep 62">
            <a:extLst>
              <a:ext uri="{FF2B5EF4-FFF2-40B4-BE49-F238E27FC236}">
                <a16:creationId xmlns:a16="http://schemas.microsoft.com/office/drawing/2014/main" id="{F801F8F9-1685-B24D-B790-F43ABFE349E1}"/>
              </a:ext>
            </a:extLst>
          </p:cNvPr>
          <p:cNvGrpSpPr/>
          <p:nvPr/>
        </p:nvGrpSpPr>
        <p:grpSpPr>
          <a:xfrm>
            <a:off x="632995" y="3497322"/>
            <a:ext cx="2250539" cy="1958058"/>
            <a:chOff x="5735759" y="1415325"/>
            <a:chExt cx="2250539" cy="1958058"/>
          </a:xfrm>
          <a:solidFill>
            <a:schemeClr val="accent5"/>
          </a:solidFill>
        </p:grpSpPr>
        <p:grpSp>
          <p:nvGrpSpPr>
            <p:cNvPr id="64" name="Groep 63">
              <a:extLst>
                <a:ext uri="{FF2B5EF4-FFF2-40B4-BE49-F238E27FC236}">
                  <a16:creationId xmlns:a16="http://schemas.microsoft.com/office/drawing/2014/main" id="{FB6B43BF-FB9F-6642-9CC1-187F8AD2F34E}"/>
                </a:ext>
              </a:extLst>
            </p:cNvPr>
            <p:cNvGrpSpPr/>
            <p:nvPr/>
          </p:nvGrpSpPr>
          <p:grpSpPr>
            <a:xfrm>
              <a:off x="5735759" y="1415325"/>
              <a:ext cx="2250539" cy="1958058"/>
              <a:chOff x="632425" y="1905000"/>
              <a:chExt cx="3202752" cy="3048000"/>
            </a:xfrm>
            <a:grpFill/>
          </p:grpSpPr>
          <p:sp>
            <p:nvSpPr>
              <p:cNvPr id="66" name="Rechthoek 65">
                <a:extLst>
                  <a:ext uri="{FF2B5EF4-FFF2-40B4-BE49-F238E27FC236}">
                    <a16:creationId xmlns:a16="http://schemas.microsoft.com/office/drawing/2014/main" id="{194BD0DF-8DD2-E449-92A9-37F2CB4AC634}"/>
                  </a:ext>
                </a:extLst>
              </p:cNvPr>
              <p:cNvSpPr/>
              <p:nvPr/>
            </p:nvSpPr>
            <p:spPr>
              <a:xfrm>
                <a:off x="633601" y="1905000"/>
                <a:ext cx="3073426" cy="2914135"/>
              </a:xfrm>
              <a:prstGeom prst="rect">
                <a:avLst/>
              </a:prstGeom>
              <a:grp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l-NL" sz="1600" b="1">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7" name="Rechthoek 66">
                <a:extLst>
                  <a:ext uri="{FF2B5EF4-FFF2-40B4-BE49-F238E27FC236}">
                    <a16:creationId xmlns:a16="http://schemas.microsoft.com/office/drawing/2014/main" id="{71134E91-FAFB-394D-B7FD-7D5DD91CE024}"/>
                  </a:ext>
                </a:extLst>
              </p:cNvPr>
              <p:cNvSpPr/>
              <p:nvPr/>
            </p:nvSpPr>
            <p:spPr>
              <a:xfrm>
                <a:off x="3707027" y="1905000"/>
                <a:ext cx="128150" cy="121508"/>
              </a:xfrm>
              <a:prstGeom prst="rect">
                <a:avLst/>
              </a:prstGeom>
              <a:grp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l-NL" sz="1600" b="1">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8" name="Rechthoek 67">
                <a:extLst>
                  <a:ext uri="{FF2B5EF4-FFF2-40B4-BE49-F238E27FC236}">
                    <a16:creationId xmlns:a16="http://schemas.microsoft.com/office/drawing/2014/main" id="{10AF3EC1-5E55-9644-8271-15C5F4E99666}"/>
                  </a:ext>
                </a:extLst>
              </p:cNvPr>
              <p:cNvSpPr/>
              <p:nvPr/>
            </p:nvSpPr>
            <p:spPr>
              <a:xfrm>
                <a:off x="632425" y="4819135"/>
                <a:ext cx="332775" cy="133865"/>
              </a:xfrm>
              <a:prstGeom prst="rect">
                <a:avLst/>
              </a:prstGeom>
              <a:grp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l-NL" sz="1600" b="1">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65" name="Tekstvak 64">
              <a:extLst>
                <a:ext uri="{FF2B5EF4-FFF2-40B4-BE49-F238E27FC236}">
                  <a16:creationId xmlns:a16="http://schemas.microsoft.com/office/drawing/2014/main" id="{74020629-DB5C-BB43-B21E-5204D57D91CA}"/>
                </a:ext>
              </a:extLst>
            </p:cNvPr>
            <p:cNvSpPr txBox="1"/>
            <p:nvPr/>
          </p:nvSpPr>
          <p:spPr>
            <a:xfrm>
              <a:off x="5856117" y="2585044"/>
              <a:ext cx="2063911" cy="584775"/>
            </a:xfrm>
            <a:prstGeom prst="rect">
              <a:avLst/>
            </a:prstGeom>
            <a:noFill/>
            <a:ln>
              <a:noFill/>
            </a:ln>
          </p:spPr>
          <p:txBody>
            <a:bodyPr wrap="square" rtlCol="0" anchor="b">
              <a:spAutoFit/>
            </a:bodyPr>
            <a:lstStyle/>
            <a:p>
              <a:r>
                <a:rPr lang="nl-NL" sz="1600" b="1" dirty="0">
                  <a:solidFill>
                    <a:schemeClr val="bg1"/>
                  </a:solidFill>
                  <a:latin typeface="Verdana" panose="020B0604030504040204" pitchFamily="34" charset="0"/>
                  <a:ea typeface="Verdana" panose="020B0604030504040204" pitchFamily="34" charset="0"/>
                  <a:cs typeface="Verdana" panose="020B0604030504040204" pitchFamily="34" charset="0"/>
                </a:rPr>
                <a:t>INNOVATION PROJECTS</a:t>
              </a:r>
            </a:p>
          </p:txBody>
        </p:sp>
      </p:grpSp>
      <p:sp>
        <p:nvSpPr>
          <p:cNvPr id="69" name="Rectangle 4">
            <a:extLst>
              <a:ext uri="{FF2B5EF4-FFF2-40B4-BE49-F238E27FC236}">
                <a16:creationId xmlns:a16="http://schemas.microsoft.com/office/drawing/2014/main" id="{67ECB2E4-93B3-7146-A008-FBD9D56D4B86}"/>
              </a:ext>
            </a:extLst>
          </p:cNvPr>
          <p:cNvSpPr/>
          <p:nvPr/>
        </p:nvSpPr>
        <p:spPr>
          <a:xfrm>
            <a:off x="7877681" y="3801906"/>
            <a:ext cx="4204728" cy="830997"/>
          </a:xfrm>
          <a:prstGeom prst="rect">
            <a:avLst/>
          </a:prstGeom>
        </p:spPr>
        <p:txBody>
          <a:bodyPr wrap="square">
            <a:spAutoFit/>
          </a:bodyPr>
          <a:lstStyle/>
          <a:p>
            <a:r>
              <a:rPr lang="en-US" sz="1600" dirty="0"/>
              <a:t>Parttime </a:t>
            </a:r>
            <a:r>
              <a:rPr lang="en-US" sz="1600" dirty="0" err="1"/>
              <a:t>Opleiding</a:t>
            </a:r>
            <a:r>
              <a:rPr lang="en-US" sz="1600" dirty="0"/>
              <a:t> </a:t>
            </a:r>
            <a:r>
              <a:rPr lang="en-US" sz="1600" dirty="0" err="1"/>
              <a:t>Bedrijfskunde</a:t>
            </a:r>
            <a:r>
              <a:rPr lang="en-US" sz="1600" dirty="0"/>
              <a:t> </a:t>
            </a:r>
          </a:p>
          <a:p>
            <a:r>
              <a:rPr lang="en-US" sz="1600" dirty="0" err="1"/>
              <a:t>voor</a:t>
            </a:r>
            <a:r>
              <a:rPr lang="en-US" sz="1600" dirty="0"/>
              <a:t> Professionals </a:t>
            </a:r>
          </a:p>
          <a:p>
            <a:r>
              <a:rPr lang="en-US" sz="1600" dirty="0">
                <a:solidFill>
                  <a:schemeClr val="accent3"/>
                </a:solidFill>
                <a:hlinkClick r:id="rId2">
                  <a:extLst>
                    <a:ext uri="{A12FA001-AC4F-418D-AE19-62706E023703}">
                      <ahyp:hlinkClr xmlns:ahyp="http://schemas.microsoft.com/office/drawing/2018/hyperlinkcolor" xmlns="" val="tx"/>
                    </a:ext>
                  </a:extLst>
                </a:hlinkClick>
              </a:rPr>
              <a:t>www.maastrichtOBK.nl</a:t>
            </a:r>
            <a:r>
              <a:rPr lang="en-US" sz="1600" dirty="0">
                <a:solidFill>
                  <a:schemeClr val="accent3"/>
                </a:solidFill>
              </a:rPr>
              <a:t> </a:t>
            </a:r>
            <a:r>
              <a:rPr lang="en-US" sz="1600" dirty="0"/>
              <a:t>(Dutch)</a:t>
            </a:r>
          </a:p>
        </p:txBody>
      </p:sp>
      <p:sp>
        <p:nvSpPr>
          <p:cNvPr id="70" name="Rectangle 2">
            <a:extLst>
              <a:ext uri="{FF2B5EF4-FFF2-40B4-BE49-F238E27FC236}">
                <a16:creationId xmlns:a16="http://schemas.microsoft.com/office/drawing/2014/main" id="{E7E7F2C9-9328-C440-BF5A-AD342A6BAA97}"/>
              </a:ext>
            </a:extLst>
          </p:cNvPr>
          <p:cNvSpPr/>
          <p:nvPr/>
        </p:nvSpPr>
        <p:spPr>
          <a:xfrm>
            <a:off x="7877681" y="4937487"/>
            <a:ext cx="4204728" cy="830997"/>
          </a:xfrm>
          <a:prstGeom prst="rect">
            <a:avLst/>
          </a:prstGeom>
        </p:spPr>
        <p:txBody>
          <a:bodyPr wrap="square">
            <a:spAutoFit/>
          </a:bodyPr>
          <a:lstStyle/>
          <a:p>
            <a:r>
              <a:rPr lang="en-US" sz="1600" dirty="0" err="1"/>
              <a:t>Parttime</a:t>
            </a:r>
            <a:r>
              <a:rPr lang="en-US" sz="1600" dirty="0"/>
              <a:t> </a:t>
            </a:r>
            <a:r>
              <a:rPr lang="en-US" sz="1600" dirty="0" err="1"/>
              <a:t>Opleiding</a:t>
            </a:r>
            <a:r>
              <a:rPr lang="en-US" sz="1600" dirty="0"/>
              <a:t> Business Control </a:t>
            </a:r>
            <a:r>
              <a:rPr lang="en-US" sz="1600" dirty="0" err="1"/>
              <a:t>voor</a:t>
            </a:r>
            <a:r>
              <a:rPr lang="en-US" sz="1600" dirty="0"/>
              <a:t> Professionals </a:t>
            </a:r>
          </a:p>
          <a:p>
            <a:r>
              <a:rPr lang="en-US" sz="1600" dirty="0">
                <a:solidFill>
                  <a:schemeClr val="accent3"/>
                </a:solidFill>
                <a:hlinkClick r:id="rId3">
                  <a:extLst>
                    <a:ext uri="{A12FA001-AC4F-418D-AE19-62706E023703}">
                      <ahyp:hlinkClr xmlns:ahyp="http://schemas.microsoft.com/office/drawing/2018/hyperlinkcolor" xmlns="" val="tx"/>
                    </a:ext>
                  </a:extLst>
                </a:hlinkClick>
              </a:rPr>
              <a:t>www.maastrichtOBC.nl</a:t>
            </a:r>
            <a:r>
              <a:rPr lang="en-US" sz="1600" dirty="0">
                <a:solidFill>
                  <a:schemeClr val="accent3"/>
                </a:solidFill>
              </a:rPr>
              <a:t> </a:t>
            </a:r>
            <a:r>
              <a:rPr lang="en-US" sz="1600" dirty="0"/>
              <a:t>(Dutch)</a:t>
            </a:r>
          </a:p>
        </p:txBody>
      </p:sp>
      <p:sp>
        <p:nvSpPr>
          <p:cNvPr id="71" name="Rectangle 6">
            <a:extLst>
              <a:ext uri="{FF2B5EF4-FFF2-40B4-BE49-F238E27FC236}">
                <a16:creationId xmlns:a16="http://schemas.microsoft.com/office/drawing/2014/main" id="{C7736B8C-2FF5-0048-8BCA-5FAC037FC9AE}"/>
              </a:ext>
            </a:extLst>
          </p:cNvPr>
          <p:cNvSpPr/>
          <p:nvPr/>
        </p:nvSpPr>
        <p:spPr>
          <a:xfrm>
            <a:off x="7877681" y="2666325"/>
            <a:ext cx="4204728" cy="830997"/>
          </a:xfrm>
          <a:prstGeom prst="rect">
            <a:avLst/>
          </a:prstGeom>
        </p:spPr>
        <p:txBody>
          <a:bodyPr wrap="square">
            <a:spAutoFit/>
          </a:bodyPr>
          <a:lstStyle/>
          <a:p>
            <a:r>
              <a:rPr lang="en-US" sz="1600" dirty="0"/>
              <a:t>Parttime </a:t>
            </a:r>
            <a:r>
              <a:rPr lang="en-US" sz="1600" dirty="0" err="1"/>
              <a:t>Opleiding</a:t>
            </a:r>
            <a:r>
              <a:rPr lang="en-US" sz="1600" dirty="0"/>
              <a:t> tot </a:t>
            </a:r>
            <a:r>
              <a:rPr lang="en-US" sz="1600" dirty="0" err="1"/>
              <a:t>Registercontroller</a:t>
            </a:r>
            <a:r>
              <a:rPr lang="en-US" sz="1600" dirty="0"/>
              <a:t> </a:t>
            </a:r>
          </a:p>
          <a:p>
            <a:r>
              <a:rPr lang="en-US" sz="1600" dirty="0">
                <a:solidFill>
                  <a:schemeClr val="accent3"/>
                </a:solidFill>
                <a:hlinkClick r:id="rId4">
                  <a:extLst>
                    <a:ext uri="{A12FA001-AC4F-418D-AE19-62706E023703}">
                      <ahyp:hlinkClr xmlns:ahyp="http://schemas.microsoft.com/office/drawing/2018/hyperlinkcolor" xmlns="" val="tx"/>
                    </a:ext>
                  </a:extLst>
                </a:hlinkClick>
              </a:rPr>
              <a:t>www.maastrichtRC.nl</a:t>
            </a:r>
            <a:r>
              <a:rPr lang="en-US" sz="1600" dirty="0">
                <a:solidFill>
                  <a:schemeClr val="accent3"/>
                </a:solidFill>
              </a:rPr>
              <a:t> </a:t>
            </a:r>
            <a:r>
              <a:rPr lang="en-US" sz="1600" dirty="0"/>
              <a:t>(Dutch)</a:t>
            </a:r>
          </a:p>
        </p:txBody>
      </p:sp>
      <p:sp>
        <p:nvSpPr>
          <p:cNvPr id="72" name="Rectangle 7">
            <a:extLst>
              <a:ext uri="{FF2B5EF4-FFF2-40B4-BE49-F238E27FC236}">
                <a16:creationId xmlns:a16="http://schemas.microsoft.com/office/drawing/2014/main" id="{55898211-0D0A-4E4B-9576-5AD5FB062D95}"/>
              </a:ext>
            </a:extLst>
          </p:cNvPr>
          <p:cNvSpPr/>
          <p:nvPr/>
        </p:nvSpPr>
        <p:spPr>
          <a:xfrm>
            <a:off x="7877680" y="1327198"/>
            <a:ext cx="4204729" cy="1077218"/>
          </a:xfrm>
          <a:prstGeom prst="rect">
            <a:avLst/>
          </a:prstGeom>
        </p:spPr>
        <p:txBody>
          <a:bodyPr wrap="square">
            <a:spAutoFit/>
          </a:bodyPr>
          <a:lstStyle/>
          <a:p>
            <a:r>
              <a:rPr lang="en-US" sz="1600" dirty="0"/>
              <a:t>Part-time international Executive Master in Finance &amp; Control for Professionals </a:t>
            </a:r>
          </a:p>
          <a:p>
            <a:r>
              <a:rPr lang="en-US" sz="1600" dirty="0">
                <a:solidFill>
                  <a:schemeClr val="accent3"/>
                </a:solidFill>
                <a:hlinkClick r:id="rId5">
                  <a:extLst>
                    <a:ext uri="{A12FA001-AC4F-418D-AE19-62706E023703}">
                      <ahyp:hlinkClr xmlns:ahyp="http://schemas.microsoft.com/office/drawing/2018/hyperlinkcolor" xmlns="" val="tx"/>
                    </a:ext>
                  </a:extLst>
                </a:hlinkClick>
              </a:rPr>
              <a:t>www.iemfc.eu</a:t>
            </a:r>
            <a:r>
              <a:rPr lang="en-US" sz="1600" dirty="0">
                <a:solidFill>
                  <a:schemeClr val="accent3"/>
                </a:solidFill>
              </a:rPr>
              <a:t> </a:t>
            </a:r>
            <a:r>
              <a:rPr lang="en-US" sz="1600" dirty="0"/>
              <a:t>(English)</a:t>
            </a:r>
          </a:p>
        </p:txBody>
      </p:sp>
    </p:spTree>
    <p:extLst>
      <p:ext uri="{BB962C8B-B14F-4D97-AF65-F5344CB8AC3E}">
        <p14:creationId xmlns:p14="http://schemas.microsoft.com/office/powerpoint/2010/main" val="20010472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3142" y="6322785"/>
            <a:ext cx="7122740" cy="461665"/>
          </a:xfrm>
          <a:prstGeom prst="rect">
            <a:avLst/>
          </a:prstGeom>
        </p:spPr>
        <p:txBody>
          <a:bodyPr wrap="square">
            <a:spAutoFit/>
          </a:bodyPr>
          <a:lstStyle/>
          <a:p>
            <a:r>
              <a:rPr lang="en-US" sz="1200" i="1" dirty="0" err="1">
                <a:solidFill>
                  <a:srgbClr val="66AD71"/>
                </a:solidFill>
              </a:rPr>
              <a:t>Parttime</a:t>
            </a:r>
            <a:r>
              <a:rPr lang="en-US" sz="1200" i="1" dirty="0">
                <a:solidFill>
                  <a:srgbClr val="66AD71"/>
                </a:solidFill>
              </a:rPr>
              <a:t> </a:t>
            </a:r>
            <a:r>
              <a:rPr lang="en-US" sz="1200" i="1" dirty="0" err="1">
                <a:solidFill>
                  <a:srgbClr val="66AD71"/>
                </a:solidFill>
              </a:rPr>
              <a:t>Opleiding</a:t>
            </a:r>
            <a:r>
              <a:rPr lang="en-US" sz="1200" i="1" dirty="0">
                <a:solidFill>
                  <a:srgbClr val="66AD71"/>
                </a:solidFill>
              </a:rPr>
              <a:t> </a:t>
            </a:r>
            <a:r>
              <a:rPr lang="en-US" sz="1200" i="1" dirty="0" err="1">
                <a:solidFill>
                  <a:srgbClr val="66AD71"/>
                </a:solidFill>
              </a:rPr>
              <a:t>Bedrijfskunde</a:t>
            </a:r>
            <a:r>
              <a:rPr lang="en-US" sz="1200" i="1" dirty="0">
                <a:solidFill>
                  <a:srgbClr val="66AD71"/>
                </a:solidFill>
              </a:rPr>
              <a:t> </a:t>
            </a:r>
            <a:r>
              <a:rPr lang="en-US" sz="1200" i="1" dirty="0" err="1">
                <a:solidFill>
                  <a:srgbClr val="66AD71"/>
                </a:solidFill>
              </a:rPr>
              <a:t>voor</a:t>
            </a:r>
            <a:r>
              <a:rPr lang="en-US" sz="1200" i="1" dirty="0">
                <a:solidFill>
                  <a:srgbClr val="66AD71"/>
                </a:solidFill>
              </a:rPr>
              <a:t> Professionals </a:t>
            </a:r>
          </a:p>
          <a:p>
            <a:r>
              <a:rPr lang="en-US" sz="1200" i="1" u="sng" dirty="0">
                <a:solidFill>
                  <a:srgbClr val="66AD71"/>
                </a:solidFill>
              </a:rPr>
              <a:t>www.maastrichtOBK.nl</a:t>
            </a:r>
          </a:p>
        </p:txBody>
      </p:sp>
      <p:sp>
        <p:nvSpPr>
          <p:cNvPr id="9" name="Rectangle 3">
            <a:extLst>
              <a:ext uri="{FF2B5EF4-FFF2-40B4-BE49-F238E27FC236}">
                <a16:creationId xmlns:a16="http://schemas.microsoft.com/office/drawing/2014/main" id="{BD6D2A24-7C46-324C-9833-E32A9B0E6D4E}"/>
              </a:ext>
            </a:extLst>
          </p:cNvPr>
          <p:cNvSpPr txBox="1">
            <a:spLocks noChangeArrowheads="1"/>
          </p:cNvSpPr>
          <p:nvPr/>
        </p:nvSpPr>
        <p:spPr>
          <a:xfrm>
            <a:off x="1088571" y="2511365"/>
            <a:ext cx="10473467" cy="3214687"/>
          </a:xfrm>
          <a:prstGeom prst="rect">
            <a:avLst/>
          </a:prstGeom>
          <a:noFill/>
        </p:spPr>
        <p:txBody>
          <a:bodyPr/>
          <a:lstStyle>
            <a:lvl1pPr marL="342900" indent="-342900" algn="l" defTabSz="457200" rtl="0" eaLnBrk="1" latinLnBrk="0" hangingPunct="1">
              <a:spcBef>
                <a:spcPct val="20000"/>
              </a:spcBef>
              <a:buClr>
                <a:srgbClr val="0083BB"/>
              </a:buClr>
              <a:buFont typeface="Wingdings" charset="2"/>
              <a:buChar char="§"/>
              <a:defRPr sz="2000" kern="1200">
                <a:solidFill>
                  <a:schemeClr val="tx1"/>
                </a:solidFill>
                <a:latin typeface="Verdana"/>
                <a:ea typeface="+mn-ea"/>
                <a:cs typeface="Verdana"/>
              </a:defRPr>
            </a:lvl1pPr>
            <a:lvl2pPr marL="742950" indent="-285750" algn="l" defTabSz="457200" rtl="0" eaLnBrk="1" latinLnBrk="0" hangingPunct="1">
              <a:spcBef>
                <a:spcPct val="20000"/>
              </a:spcBef>
              <a:buClr>
                <a:srgbClr val="0083BB"/>
              </a:buClr>
              <a:buFont typeface="Courier New" charset="0"/>
              <a:buChar char="o"/>
              <a:defRPr sz="1800" kern="1200">
                <a:solidFill>
                  <a:schemeClr val="tx1"/>
                </a:solidFill>
                <a:latin typeface="Verdana"/>
                <a:ea typeface="+mn-ea"/>
                <a:cs typeface="Verdana"/>
              </a:defRPr>
            </a:lvl2pPr>
            <a:lvl3pPr marL="1143000" indent="-228600" algn="l" defTabSz="457200" rtl="0" eaLnBrk="1" latinLnBrk="0" hangingPunct="1">
              <a:spcBef>
                <a:spcPct val="20000"/>
              </a:spcBef>
              <a:buClr>
                <a:schemeClr val="accent1"/>
              </a:buClr>
              <a:buFont typeface="Arial"/>
              <a:buChar char="•"/>
              <a:defRPr sz="1600" kern="1200">
                <a:solidFill>
                  <a:schemeClr val="tx1"/>
                </a:solidFill>
                <a:latin typeface="Verdana"/>
                <a:ea typeface="+mn-ea"/>
                <a:cs typeface="Verdana"/>
              </a:defRPr>
            </a:lvl3pPr>
            <a:lvl4pPr marL="1600200" indent="-228600" algn="l" defTabSz="457200" rtl="0" eaLnBrk="1" latinLnBrk="0" hangingPunct="1">
              <a:spcBef>
                <a:spcPct val="20000"/>
              </a:spcBef>
              <a:buClr>
                <a:schemeClr val="accent1"/>
              </a:buClr>
              <a:buFont typeface="Arial"/>
              <a:buChar char="–"/>
              <a:defRPr sz="1400" kern="1200">
                <a:solidFill>
                  <a:schemeClr val="tx1"/>
                </a:solidFill>
                <a:latin typeface="Verdana"/>
                <a:ea typeface="+mn-ea"/>
                <a:cs typeface="Verdana"/>
              </a:defRPr>
            </a:lvl4pPr>
            <a:lvl5pPr marL="2057400" indent="-228600" algn="l" defTabSz="457200" rtl="0" eaLnBrk="1" latinLnBrk="0" hangingPunct="1">
              <a:spcBef>
                <a:spcPct val="20000"/>
              </a:spcBef>
              <a:buClr>
                <a:schemeClr val="accent1"/>
              </a:buClr>
              <a:buFont typeface="Arial"/>
              <a:buChar char="»"/>
              <a:defRPr sz="12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nSpc>
                <a:spcPct val="92000"/>
              </a:lnSpc>
              <a:buClr>
                <a:schemeClr val="accent3"/>
              </a:buClr>
              <a:buFont typeface="+mj-lt"/>
              <a:buAutoNum type="arabicPeriod" startAt="7"/>
              <a:tabLst>
                <a:tab pos="594769" algn="l"/>
              </a:tabLst>
            </a:pPr>
            <a:r>
              <a:rPr lang="en-US" altLang="en-US" sz="2200" dirty="0">
                <a:latin typeface="+mj-lt"/>
                <a:cs typeface="Times New Roman" pitchFamily="18" charset="0"/>
              </a:rPr>
              <a:t>What </a:t>
            </a:r>
            <a:r>
              <a:rPr lang="en-US" altLang="en-US" sz="2200" u="sng" dirty="0">
                <a:latin typeface="+mj-lt"/>
                <a:cs typeface="Times New Roman" pitchFamily="18" charset="0"/>
              </a:rPr>
              <a:t>processes</a:t>
            </a:r>
            <a:r>
              <a:rPr lang="en-US" altLang="en-US" sz="2200" dirty="0">
                <a:latin typeface="+mj-lt"/>
                <a:cs typeface="Times New Roman" pitchFamily="18" charset="0"/>
              </a:rPr>
              <a:t> does the organization uses for </a:t>
            </a:r>
            <a:r>
              <a:rPr lang="en-US" altLang="en-US" sz="2200" u="sng" dirty="0">
                <a:latin typeface="+mj-lt"/>
                <a:cs typeface="Times New Roman" pitchFamily="18" charset="0"/>
              </a:rPr>
              <a:t>evaluating individual, group, and organizational performance</a:t>
            </a:r>
            <a:r>
              <a:rPr lang="en-US" altLang="en-US" sz="2200" dirty="0">
                <a:latin typeface="+mj-lt"/>
                <a:cs typeface="Times New Roman" pitchFamily="18" charset="0"/>
              </a:rPr>
              <a:t>? How important is formal and informal information and controls on these processes? What are the consequences of the performance evaluation processes used? </a:t>
            </a:r>
            <a:br>
              <a:rPr lang="en-US" altLang="en-US" sz="2200" dirty="0">
                <a:latin typeface="+mj-lt"/>
                <a:cs typeface="Times New Roman" pitchFamily="18" charset="0"/>
              </a:rPr>
            </a:br>
            <a:endParaRPr lang="en-US" altLang="en-US" sz="2200" dirty="0">
              <a:latin typeface="+mj-lt"/>
              <a:cs typeface="Arial" charset="0"/>
            </a:endParaRPr>
          </a:p>
          <a:p>
            <a:pPr marL="457200" indent="-457200" defTabSz="315913">
              <a:lnSpc>
                <a:spcPct val="92000"/>
              </a:lnSpc>
              <a:buClr>
                <a:schemeClr val="accent3"/>
              </a:buClr>
              <a:buFont typeface="+mj-lt"/>
              <a:buAutoNum type="arabicPeriod" startAt="7"/>
            </a:pPr>
            <a:r>
              <a:rPr lang="en-US" altLang="en-US" sz="2200" dirty="0">
                <a:latin typeface="+mj-lt"/>
                <a:cs typeface="Times New Roman" pitchFamily="18" charset="0"/>
              </a:rPr>
              <a:t>What </a:t>
            </a:r>
            <a:r>
              <a:rPr lang="en-US" altLang="en-US" sz="2200" u="sng" dirty="0">
                <a:latin typeface="+mj-lt"/>
                <a:cs typeface="Times New Roman" pitchFamily="18" charset="0"/>
              </a:rPr>
              <a:t>rewards</a:t>
            </a:r>
            <a:r>
              <a:rPr lang="en-US" altLang="en-US" sz="2200" dirty="0">
                <a:latin typeface="+mj-lt"/>
                <a:cs typeface="Times New Roman" pitchFamily="18" charset="0"/>
              </a:rPr>
              <a:t> (both financial and non-financial) will managers and other employees gain by achieving performance targets (or, conversely, what penalties will they suffer by failing to achieve them)? </a:t>
            </a:r>
          </a:p>
        </p:txBody>
      </p:sp>
      <p:sp>
        <p:nvSpPr>
          <p:cNvPr id="12" name="Rectangle 3">
            <a:extLst>
              <a:ext uri="{FF2B5EF4-FFF2-40B4-BE49-F238E27FC236}">
                <a16:creationId xmlns:a16="http://schemas.microsoft.com/office/drawing/2014/main" id="{13979EE7-53BD-384E-B049-AB697D9B0E22}"/>
              </a:ext>
            </a:extLst>
          </p:cNvPr>
          <p:cNvSpPr txBox="1">
            <a:spLocks noChangeArrowheads="1"/>
          </p:cNvSpPr>
          <p:nvPr/>
        </p:nvSpPr>
        <p:spPr>
          <a:xfrm>
            <a:off x="699247" y="722701"/>
            <a:ext cx="10014039" cy="943836"/>
          </a:xfrm>
          <a:prstGeom prst="rect">
            <a:avLst/>
          </a:prstGeom>
        </p:spPr>
        <p:txBody>
          <a:bodyPr/>
          <a:lstStyle>
            <a:lvl1pPr marL="342900" indent="-342900" algn="l" defTabSz="457200" rtl="0" eaLnBrk="1" latinLnBrk="0" hangingPunct="1">
              <a:spcBef>
                <a:spcPct val="20000"/>
              </a:spcBef>
              <a:buClr>
                <a:srgbClr val="0083BB"/>
              </a:buClr>
              <a:buFont typeface="Wingdings" charset="2"/>
              <a:buChar char="§"/>
              <a:defRPr sz="2000" kern="1200">
                <a:solidFill>
                  <a:schemeClr val="tx1"/>
                </a:solidFill>
                <a:latin typeface="Verdana"/>
                <a:ea typeface="+mn-ea"/>
                <a:cs typeface="Verdana"/>
              </a:defRPr>
            </a:lvl1pPr>
            <a:lvl2pPr marL="742950" indent="-285750" algn="l" defTabSz="457200" rtl="0" eaLnBrk="1" latinLnBrk="0" hangingPunct="1">
              <a:spcBef>
                <a:spcPct val="20000"/>
              </a:spcBef>
              <a:buClr>
                <a:srgbClr val="0083BB"/>
              </a:buClr>
              <a:buFont typeface="Courier New" charset="0"/>
              <a:buChar char="o"/>
              <a:defRPr sz="1800" kern="1200">
                <a:solidFill>
                  <a:schemeClr val="tx1"/>
                </a:solidFill>
                <a:latin typeface="Verdana"/>
                <a:ea typeface="+mn-ea"/>
                <a:cs typeface="Verdana"/>
              </a:defRPr>
            </a:lvl2pPr>
            <a:lvl3pPr marL="1143000" indent="-228600" algn="l" defTabSz="457200" rtl="0" eaLnBrk="1" latinLnBrk="0" hangingPunct="1">
              <a:spcBef>
                <a:spcPct val="20000"/>
              </a:spcBef>
              <a:buClr>
                <a:schemeClr val="accent1"/>
              </a:buClr>
              <a:buFont typeface="Arial"/>
              <a:buChar char="•"/>
              <a:defRPr sz="1600" kern="1200">
                <a:solidFill>
                  <a:schemeClr val="tx1"/>
                </a:solidFill>
                <a:latin typeface="Verdana"/>
                <a:ea typeface="+mn-ea"/>
                <a:cs typeface="Verdana"/>
              </a:defRPr>
            </a:lvl3pPr>
            <a:lvl4pPr marL="1600200" indent="-228600" algn="l" defTabSz="457200" rtl="0" eaLnBrk="1" latinLnBrk="0" hangingPunct="1">
              <a:spcBef>
                <a:spcPct val="20000"/>
              </a:spcBef>
              <a:buClr>
                <a:schemeClr val="accent1"/>
              </a:buClr>
              <a:buFont typeface="Arial"/>
              <a:buChar char="–"/>
              <a:defRPr sz="1400" kern="1200">
                <a:solidFill>
                  <a:schemeClr val="tx1"/>
                </a:solidFill>
                <a:latin typeface="Verdana"/>
                <a:ea typeface="+mn-ea"/>
                <a:cs typeface="Verdana"/>
              </a:defRPr>
            </a:lvl4pPr>
            <a:lvl5pPr marL="2057400" indent="-228600" algn="l" defTabSz="457200" rtl="0" eaLnBrk="1" latinLnBrk="0" hangingPunct="1">
              <a:spcBef>
                <a:spcPct val="20000"/>
              </a:spcBef>
              <a:buClr>
                <a:schemeClr val="accent1"/>
              </a:buClr>
              <a:buFont typeface="Arial"/>
              <a:buChar char="»"/>
              <a:defRPr sz="12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2000"/>
              </a:lnSpc>
              <a:buFontTx/>
              <a:buNone/>
            </a:pPr>
            <a:r>
              <a:rPr lang="en-US" altLang="en-US" sz="2400" b="1" dirty="0">
                <a:solidFill>
                  <a:srgbClr val="66AD71"/>
                </a:solidFill>
                <a:latin typeface="Verdana" panose="020B0604030504040204" pitchFamily="34" charset="0"/>
                <a:ea typeface="Verdana" panose="020B0604030504040204" pitchFamily="34" charset="0"/>
                <a:cs typeface="Times New Roman" pitchFamily="18" charset="0"/>
              </a:rPr>
              <a:t>	FERREIRA</a:t>
            </a:r>
            <a:r>
              <a:rPr lang="nl-NL" altLang="en-US" sz="2400" b="1" dirty="0">
                <a:solidFill>
                  <a:srgbClr val="66AD71"/>
                </a:solidFill>
                <a:latin typeface="Verdana" panose="020B0604030504040204" pitchFamily="34" charset="0"/>
                <a:ea typeface="Verdana" panose="020B0604030504040204" pitchFamily="34" charset="0"/>
              </a:rPr>
              <a:t> &amp; OTLEY: FRAMEWORK FOR PERFORMANCE MANAGEMENT SYSTEMS (4)</a:t>
            </a:r>
          </a:p>
        </p:txBody>
      </p:sp>
    </p:spTree>
    <p:extLst>
      <p:ext uri="{BB962C8B-B14F-4D97-AF65-F5344CB8AC3E}">
        <p14:creationId xmlns:p14="http://schemas.microsoft.com/office/powerpoint/2010/main" val="1399615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3142" y="6322785"/>
            <a:ext cx="7122740" cy="461665"/>
          </a:xfrm>
          <a:prstGeom prst="rect">
            <a:avLst/>
          </a:prstGeom>
        </p:spPr>
        <p:txBody>
          <a:bodyPr wrap="square">
            <a:spAutoFit/>
          </a:bodyPr>
          <a:lstStyle/>
          <a:p>
            <a:r>
              <a:rPr lang="en-US" sz="1200" i="1" dirty="0" err="1">
                <a:solidFill>
                  <a:srgbClr val="66AD71"/>
                </a:solidFill>
              </a:rPr>
              <a:t>Parttime</a:t>
            </a:r>
            <a:r>
              <a:rPr lang="en-US" sz="1200" i="1" dirty="0">
                <a:solidFill>
                  <a:srgbClr val="66AD71"/>
                </a:solidFill>
              </a:rPr>
              <a:t> </a:t>
            </a:r>
            <a:r>
              <a:rPr lang="en-US" sz="1200" i="1" dirty="0" err="1">
                <a:solidFill>
                  <a:srgbClr val="66AD71"/>
                </a:solidFill>
              </a:rPr>
              <a:t>Opleiding</a:t>
            </a:r>
            <a:r>
              <a:rPr lang="en-US" sz="1200" i="1" dirty="0">
                <a:solidFill>
                  <a:srgbClr val="66AD71"/>
                </a:solidFill>
              </a:rPr>
              <a:t> </a:t>
            </a:r>
            <a:r>
              <a:rPr lang="en-US" sz="1200" i="1" dirty="0" err="1">
                <a:solidFill>
                  <a:srgbClr val="66AD71"/>
                </a:solidFill>
              </a:rPr>
              <a:t>Bedrijfskunde</a:t>
            </a:r>
            <a:r>
              <a:rPr lang="en-US" sz="1200" i="1" dirty="0">
                <a:solidFill>
                  <a:srgbClr val="66AD71"/>
                </a:solidFill>
              </a:rPr>
              <a:t> </a:t>
            </a:r>
            <a:r>
              <a:rPr lang="en-US" sz="1200" i="1" dirty="0" err="1">
                <a:solidFill>
                  <a:srgbClr val="66AD71"/>
                </a:solidFill>
              </a:rPr>
              <a:t>voor</a:t>
            </a:r>
            <a:r>
              <a:rPr lang="en-US" sz="1200" i="1" dirty="0">
                <a:solidFill>
                  <a:srgbClr val="66AD71"/>
                </a:solidFill>
              </a:rPr>
              <a:t> Professionals </a:t>
            </a:r>
          </a:p>
          <a:p>
            <a:r>
              <a:rPr lang="en-US" sz="1200" i="1" u="sng" dirty="0">
                <a:solidFill>
                  <a:srgbClr val="66AD71"/>
                </a:solidFill>
              </a:rPr>
              <a:t>www.maastrichtOBK.nl</a:t>
            </a:r>
          </a:p>
        </p:txBody>
      </p:sp>
      <p:sp>
        <p:nvSpPr>
          <p:cNvPr id="7" name="Rectangle 3">
            <a:extLst>
              <a:ext uri="{FF2B5EF4-FFF2-40B4-BE49-F238E27FC236}">
                <a16:creationId xmlns:a16="http://schemas.microsoft.com/office/drawing/2014/main" id="{E1FB9688-1E83-5E43-B3A5-06525CD7B7A1}"/>
              </a:ext>
            </a:extLst>
          </p:cNvPr>
          <p:cNvSpPr txBox="1">
            <a:spLocks noChangeArrowheads="1"/>
          </p:cNvSpPr>
          <p:nvPr/>
        </p:nvSpPr>
        <p:spPr>
          <a:xfrm>
            <a:off x="1088573" y="2516775"/>
            <a:ext cx="10361152" cy="3894873"/>
          </a:xfrm>
          <a:prstGeom prst="rect">
            <a:avLst/>
          </a:prstGeom>
        </p:spPr>
        <p:txBody>
          <a:bodyPr/>
          <a:lstStyle>
            <a:lvl1pPr marL="342900" indent="-342900" algn="l" defTabSz="457200" rtl="0" eaLnBrk="1" latinLnBrk="0" hangingPunct="1">
              <a:spcBef>
                <a:spcPct val="20000"/>
              </a:spcBef>
              <a:buClr>
                <a:srgbClr val="0083BB"/>
              </a:buClr>
              <a:buFont typeface="Wingdings" charset="2"/>
              <a:buChar char="§"/>
              <a:defRPr sz="2000" kern="1200">
                <a:solidFill>
                  <a:schemeClr val="tx1"/>
                </a:solidFill>
                <a:latin typeface="Verdana"/>
                <a:ea typeface="+mn-ea"/>
                <a:cs typeface="Verdana"/>
              </a:defRPr>
            </a:lvl1pPr>
            <a:lvl2pPr marL="742950" indent="-285750" algn="l" defTabSz="457200" rtl="0" eaLnBrk="1" latinLnBrk="0" hangingPunct="1">
              <a:spcBef>
                <a:spcPct val="20000"/>
              </a:spcBef>
              <a:buClr>
                <a:srgbClr val="0083BB"/>
              </a:buClr>
              <a:buFont typeface="Courier New" charset="0"/>
              <a:buChar char="o"/>
              <a:defRPr sz="1800" kern="1200">
                <a:solidFill>
                  <a:schemeClr val="tx1"/>
                </a:solidFill>
                <a:latin typeface="Verdana"/>
                <a:ea typeface="+mn-ea"/>
                <a:cs typeface="Verdana"/>
              </a:defRPr>
            </a:lvl2pPr>
            <a:lvl3pPr marL="1143000" indent="-228600" algn="l" defTabSz="457200" rtl="0" eaLnBrk="1" latinLnBrk="0" hangingPunct="1">
              <a:spcBef>
                <a:spcPct val="20000"/>
              </a:spcBef>
              <a:buClr>
                <a:schemeClr val="accent1"/>
              </a:buClr>
              <a:buFont typeface="Arial"/>
              <a:buChar char="•"/>
              <a:defRPr sz="1600" kern="1200">
                <a:solidFill>
                  <a:schemeClr val="tx1"/>
                </a:solidFill>
                <a:latin typeface="Verdana"/>
                <a:ea typeface="+mn-ea"/>
                <a:cs typeface="Verdana"/>
              </a:defRPr>
            </a:lvl3pPr>
            <a:lvl4pPr marL="1600200" indent="-228600" algn="l" defTabSz="457200" rtl="0" eaLnBrk="1" latinLnBrk="0" hangingPunct="1">
              <a:spcBef>
                <a:spcPct val="20000"/>
              </a:spcBef>
              <a:buClr>
                <a:schemeClr val="accent1"/>
              </a:buClr>
              <a:buFont typeface="Arial"/>
              <a:buChar char="–"/>
              <a:defRPr sz="1400" kern="1200">
                <a:solidFill>
                  <a:schemeClr val="tx1"/>
                </a:solidFill>
                <a:latin typeface="Verdana"/>
                <a:ea typeface="+mn-ea"/>
                <a:cs typeface="Verdana"/>
              </a:defRPr>
            </a:lvl4pPr>
            <a:lvl5pPr marL="2057400" indent="-228600" algn="l" defTabSz="457200" rtl="0" eaLnBrk="1" latinLnBrk="0" hangingPunct="1">
              <a:spcBef>
                <a:spcPct val="20000"/>
              </a:spcBef>
              <a:buClr>
                <a:schemeClr val="accent1"/>
              </a:buClr>
              <a:buFont typeface="Arial"/>
              <a:buChar char="»"/>
              <a:defRPr sz="12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nSpc>
                <a:spcPct val="92000"/>
              </a:lnSpc>
              <a:buClr>
                <a:schemeClr val="accent3"/>
              </a:buClr>
              <a:buFont typeface="+mj-lt"/>
              <a:buAutoNum type="arabicPeriod" startAt="9"/>
            </a:pPr>
            <a:r>
              <a:rPr lang="en-US" altLang="en-US" sz="2200" dirty="0">
                <a:latin typeface="+mn-lt"/>
                <a:ea typeface="Verdana" panose="020B0604030504040204" pitchFamily="34" charset="0"/>
                <a:cs typeface="Arial" charset="0"/>
              </a:rPr>
              <a:t>What specific </a:t>
            </a:r>
            <a:r>
              <a:rPr lang="en-US" altLang="en-US" sz="2200" u="sng" dirty="0">
                <a:latin typeface="+mn-lt"/>
                <a:ea typeface="Verdana" panose="020B0604030504040204" pitchFamily="34" charset="0"/>
                <a:cs typeface="Arial" charset="0"/>
              </a:rPr>
              <a:t>feedback</a:t>
            </a:r>
            <a:r>
              <a:rPr lang="en-US" altLang="en-US" sz="2200" dirty="0">
                <a:latin typeface="+mn-lt"/>
                <a:ea typeface="Verdana" panose="020B0604030504040204" pitchFamily="34" charset="0"/>
                <a:cs typeface="Arial" charset="0"/>
              </a:rPr>
              <a:t> and </a:t>
            </a:r>
            <a:r>
              <a:rPr lang="en-US" altLang="en-US" sz="2200" u="sng" dirty="0">
                <a:latin typeface="+mn-lt"/>
                <a:ea typeface="Verdana" panose="020B0604030504040204" pitchFamily="34" charset="0"/>
                <a:cs typeface="Arial" charset="0"/>
              </a:rPr>
              <a:t>feed-forward information flows</a:t>
            </a:r>
            <a:r>
              <a:rPr lang="en-US" altLang="en-US" sz="2200" dirty="0">
                <a:latin typeface="+mn-lt"/>
                <a:ea typeface="Verdana" panose="020B0604030504040204" pitchFamily="34" charset="0"/>
                <a:cs typeface="Arial" charset="0"/>
              </a:rPr>
              <a:t> has the organization devised for itself? What sort of feedback information flows have been created for monitoring current performance and bringing about adaptation of current behavior? What type of feed-forward information flows (if any) have been formulated to enable the organization to learn from its experience, to generate new ideas and to recreate strategies and plans? </a:t>
            </a:r>
          </a:p>
          <a:p>
            <a:pPr marL="457200" indent="-457200">
              <a:lnSpc>
                <a:spcPct val="92000"/>
              </a:lnSpc>
              <a:buClr>
                <a:schemeClr val="accent3"/>
              </a:buClr>
              <a:buFont typeface="+mj-lt"/>
              <a:buAutoNum type="arabicPeriod" startAt="9"/>
            </a:pPr>
            <a:endParaRPr lang="en-US" altLang="en-US" sz="2200" dirty="0">
              <a:cs typeface="Times New Roman" pitchFamily="18" charset="0"/>
            </a:endParaRPr>
          </a:p>
        </p:txBody>
      </p:sp>
      <p:sp>
        <p:nvSpPr>
          <p:cNvPr id="10" name="Rectangle 3">
            <a:extLst>
              <a:ext uri="{FF2B5EF4-FFF2-40B4-BE49-F238E27FC236}">
                <a16:creationId xmlns:a16="http://schemas.microsoft.com/office/drawing/2014/main" id="{5CA75F94-2D81-C240-B5E7-8608003D87A9}"/>
              </a:ext>
            </a:extLst>
          </p:cNvPr>
          <p:cNvSpPr txBox="1">
            <a:spLocks noChangeArrowheads="1"/>
          </p:cNvSpPr>
          <p:nvPr/>
        </p:nvSpPr>
        <p:spPr>
          <a:xfrm>
            <a:off x="699247" y="722701"/>
            <a:ext cx="10014039" cy="943836"/>
          </a:xfrm>
          <a:prstGeom prst="rect">
            <a:avLst/>
          </a:prstGeom>
        </p:spPr>
        <p:txBody>
          <a:bodyPr/>
          <a:lstStyle>
            <a:lvl1pPr marL="342900" indent="-342900" algn="l" defTabSz="457200" rtl="0" eaLnBrk="1" latinLnBrk="0" hangingPunct="1">
              <a:spcBef>
                <a:spcPct val="20000"/>
              </a:spcBef>
              <a:buClr>
                <a:srgbClr val="0083BB"/>
              </a:buClr>
              <a:buFont typeface="Wingdings" charset="2"/>
              <a:buChar char="§"/>
              <a:defRPr sz="2000" kern="1200">
                <a:solidFill>
                  <a:schemeClr val="tx1"/>
                </a:solidFill>
                <a:latin typeface="Verdana"/>
                <a:ea typeface="+mn-ea"/>
                <a:cs typeface="Verdana"/>
              </a:defRPr>
            </a:lvl1pPr>
            <a:lvl2pPr marL="742950" indent="-285750" algn="l" defTabSz="457200" rtl="0" eaLnBrk="1" latinLnBrk="0" hangingPunct="1">
              <a:spcBef>
                <a:spcPct val="20000"/>
              </a:spcBef>
              <a:buClr>
                <a:srgbClr val="0083BB"/>
              </a:buClr>
              <a:buFont typeface="Courier New" charset="0"/>
              <a:buChar char="o"/>
              <a:defRPr sz="1800" kern="1200">
                <a:solidFill>
                  <a:schemeClr val="tx1"/>
                </a:solidFill>
                <a:latin typeface="Verdana"/>
                <a:ea typeface="+mn-ea"/>
                <a:cs typeface="Verdana"/>
              </a:defRPr>
            </a:lvl2pPr>
            <a:lvl3pPr marL="1143000" indent="-228600" algn="l" defTabSz="457200" rtl="0" eaLnBrk="1" latinLnBrk="0" hangingPunct="1">
              <a:spcBef>
                <a:spcPct val="20000"/>
              </a:spcBef>
              <a:buClr>
                <a:schemeClr val="accent1"/>
              </a:buClr>
              <a:buFont typeface="Arial"/>
              <a:buChar char="•"/>
              <a:defRPr sz="1600" kern="1200">
                <a:solidFill>
                  <a:schemeClr val="tx1"/>
                </a:solidFill>
                <a:latin typeface="Verdana"/>
                <a:ea typeface="+mn-ea"/>
                <a:cs typeface="Verdana"/>
              </a:defRPr>
            </a:lvl3pPr>
            <a:lvl4pPr marL="1600200" indent="-228600" algn="l" defTabSz="457200" rtl="0" eaLnBrk="1" latinLnBrk="0" hangingPunct="1">
              <a:spcBef>
                <a:spcPct val="20000"/>
              </a:spcBef>
              <a:buClr>
                <a:schemeClr val="accent1"/>
              </a:buClr>
              <a:buFont typeface="Arial"/>
              <a:buChar char="–"/>
              <a:defRPr sz="1400" kern="1200">
                <a:solidFill>
                  <a:schemeClr val="tx1"/>
                </a:solidFill>
                <a:latin typeface="Verdana"/>
                <a:ea typeface="+mn-ea"/>
                <a:cs typeface="Verdana"/>
              </a:defRPr>
            </a:lvl4pPr>
            <a:lvl5pPr marL="2057400" indent="-228600" algn="l" defTabSz="457200" rtl="0" eaLnBrk="1" latinLnBrk="0" hangingPunct="1">
              <a:spcBef>
                <a:spcPct val="20000"/>
              </a:spcBef>
              <a:buClr>
                <a:schemeClr val="accent1"/>
              </a:buClr>
              <a:buFont typeface="Arial"/>
              <a:buChar char="»"/>
              <a:defRPr sz="12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2000"/>
              </a:lnSpc>
              <a:buFontTx/>
              <a:buNone/>
            </a:pPr>
            <a:r>
              <a:rPr lang="en-US" altLang="en-US" sz="2400" b="1" dirty="0">
                <a:solidFill>
                  <a:srgbClr val="66AD71"/>
                </a:solidFill>
                <a:latin typeface="Verdana" panose="020B0604030504040204" pitchFamily="34" charset="0"/>
                <a:ea typeface="Verdana" panose="020B0604030504040204" pitchFamily="34" charset="0"/>
                <a:cs typeface="Times New Roman" pitchFamily="18" charset="0"/>
              </a:rPr>
              <a:t>	FERREIRA</a:t>
            </a:r>
            <a:r>
              <a:rPr lang="nl-NL" altLang="en-US" sz="2400" b="1" dirty="0">
                <a:solidFill>
                  <a:srgbClr val="66AD71"/>
                </a:solidFill>
                <a:latin typeface="Verdana" panose="020B0604030504040204" pitchFamily="34" charset="0"/>
                <a:ea typeface="Verdana" panose="020B0604030504040204" pitchFamily="34" charset="0"/>
              </a:rPr>
              <a:t> &amp; OTLEY: FRAMEWORK FOR PERFORMANCE MANAGEMENT SYSTEMS (5)</a:t>
            </a:r>
          </a:p>
        </p:txBody>
      </p:sp>
    </p:spTree>
    <p:extLst>
      <p:ext uri="{BB962C8B-B14F-4D97-AF65-F5344CB8AC3E}">
        <p14:creationId xmlns:p14="http://schemas.microsoft.com/office/powerpoint/2010/main" val="4266799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3142" y="6322785"/>
            <a:ext cx="7122740" cy="461665"/>
          </a:xfrm>
          <a:prstGeom prst="rect">
            <a:avLst/>
          </a:prstGeom>
        </p:spPr>
        <p:txBody>
          <a:bodyPr wrap="square">
            <a:spAutoFit/>
          </a:bodyPr>
          <a:lstStyle/>
          <a:p>
            <a:r>
              <a:rPr lang="en-US" sz="1200" i="1" dirty="0" err="1">
                <a:solidFill>
                  <a:srgbClr val="66AD71"/>
                </a:solidFill>
              </a:rPr>
              <a:t>Parttime</a:t>
            </a:r>
            <a:r>
              <a:rPr lang="en-US" sz="1200" i="1" dirty="0">
                <a:solidFill>
                  <a:srgbClr val="66AD71"/>
                </a:solidFill>
              </a:rPr>
              <a:t> </a:t>
            </a:r>
            <a:r>
              <a:rPr lang="en-US" sz="1200" i="1" dirty="0" err="1">
                <a:solidFill>
                  <a:srgbClr val="66AD71"/>
                </a:solidFill>
              </a:rPr>
              <a:t>Opleiding</a:t>
            </a:r>
            <a:r>
              <a:rPr lang="en-US" sz="1200" i="1" dirty="0">
                <a:solidFill>
                  <a:srgbClr val="66AD71"/>
                </a:solidFill>
              </a:rPr>
              <a:t> </a:t>
            </a:r>
            <a:r>
              <a:rPr lang="en-US" sz="1200" i="1" dirty="0" err="1">
                <a:solidFill>
                  <a:srgbClr val="66AD71"/>
                </a:solidFill>
              </a:rPr>
              <a:t>Bedrijfskunde</a:t>
            </a:r>
            <a:r>
              <a:rPr lang="en-US" sz="1200" i="1" dirty="0">
                <a:solidFill>
                  <a:srgbClr val="66AD71"/>
                </a:solidFill>
              </a:rPr>
              <a:t> </a:t>
            </a:r>
            <a:r>
              <a:rPr lang="en-US" sz="1200" i="1" dirty="0" err="1">
                <a:solidFill>
                  <a:srgbClr val="66AD71"/>
                </a:solidFill>
              </a:rPr>
              <a:t>voor</a:t>
            </a:r>
            <a:r>
              <a:rPr lang="en-US" sz="1200" i="1" dirty="0">
                <a:solidFill>
                  <a:srgbClr val="66AD71"/>
                </a:solidFill>
              </a:rPr>
              <a:t> Professionals </a:t>
            </a:r>
          </a:p>
          <a:p>
            <a:r>
              <a:rPr lang="en-US" sz="1200" i="1" u="sng" dirty="0">
                <a:solidFill>
                  <a:srgbClr val="66AD71"/>
                </a:solidFill>
              </a:rPr>
              <a:t>www.maastrichtOBK.nl</a:t>
            </a:r>
          </a:p>
        </p:txBody>
      </p:sp>
      <p:sp>
        <p:nvSpPr>
          <p:cNvPr id="7" name="Rectangle 2">
            <a:extLst>
              <a:ext uri="{FF2B5EF4-FFF2-40B4-BE49-F238E27FC236}">
                <a16:creationId xmlns:a16="http://schemas.microsoft.com/office/drawing/2014/main" id="{F9DF2954-097E-0C48-8BFA-66715E6B08FF}"/>
              </a:ext>
            </a:extLst>
          </p:cNvPr>
          <p:cNvSpPr txBox="1">
            <a:spLocks noChangeArrowheads="1"/>
          </p:cNvSpPr>
          <p:nvPr/>
        </p:nvSpPr>
        <p:spPr>
          <a:xfrm>
            <a:off x="912568" y="2485753"/>
            <a:ext cx="10244938" cy="3606801"/>
          </a:xfrm>
          <a:prstGeom prst="rect">
            <a:avLst/>
          </a:prstGeom>
        </p:spPr>
        <p:txBody>
          <a:bodyPr/>
          <a:lstStyle>
            <a:lvl1pPr marL="342900" indent="-342900" algn="l" defTabSz="457200" rtl="0" eaLnBrk="1" latinLnBrk="0" hangingPunct="1">
              <a:spcBef>
                <a:spcPct val="20000"/>
              </a:spcBef>
              <a:buClr>
                <a:srgbClr val="0083BB"/>
              </a:buClr>
              <a:buFont typeface="Wingdings" charset="2"/>
              <a:buChar char="§"/>
              <a:defRPr sz="2000" kern="1200">
                <a:solidFill>
                  <a:schemeClr val="tx1"/>
                </a:solidFill>
                <a:latin typeface="Verdana"/>
                <a:ea typeface="+mn-ea"/>
                <a:cs typeface="Verdana"/>
              </a:defRPr>
            </a:lvl1pPr>
            <a:lvl2pPr marL="742950" indent="-285750" algn="l" defTabSz="457200" rtl="0" eaLnBrk="1" latinLnBrk="0" hangingPunct="1">
              <a:spcBef>
                <a:spcPct val="20000"/>
              </a:spcBef>
              <a:buClr>
                <a:srgbClr val="0083BB"/>
              </a:buClr>
              <a:buFont typeface="Courier New" charset="0"/>
              <a:buChar char="o"/>
              <a:defRPr sz="1800" kern="1200">
                <a:solidFill>
                  <a:schemeClr val="tx1"/>
                </a:solidFill>
                <a:latin typeface="Verdana"/>
                <a:ea typeface="+mn-ea"/>
                <a:cs typeface="Verdana"/>
              </a:defRPr>
            </a:lvl2pPr>
            <a:lvl3pPr marL="1143000" indent="-228600" algn="l" defTabSz="457200" rtl="0" eaLnBrk="1" latinLnBrk="0" hangingPunct="1">
              <a:spcBef>
                <a:spcPct val="20000"/>
              </a:spcBef>
              <a:buClr>
                <a:schemeClr val="accent1"/>
              </a:buClr>
              <a:buFont typeface="Arial"/>
              <a:buChar char="•"/>
              <a:defRPr sz="1600" kern="1200">
                <a:solidFill>
                  <a:schemeClr val="tx1"/>
                </a:solidFill>
                <a:latin typeface="Verdana"/>
                <a:ea typeface="+mn-ea"/>
                <a:cs typeface="Verdana"/>
              </a:defRPr>
            </a:lvl3pPr>
            <a:lvl4pPr marL="1600200" indent="-228600" algn="l" defTabSz="457200" rtl="0" eaLnBrk="1" latinLnBrk="0" hangingPunct="1">
              <a:spcBef>
                <a:spcPct val="20000"/>
              </a:spcBef>
              <a:buClr>
                <a:schemeClr val="accent1"/>
              </a:buClr>
              <a:buFont typeface="Arial"/>
              <a:buChar char="–"/>
              <a:defRPr sz="1400" kern="1200">
                <a:solidFill>
                  <a:schemeClr val="tx1"/>
                </a:solidFill>
                <a:latin typeface="Verdana"/>
                <a:ea typeface="+mn-ea"/>
                <a:cs typeface="Verdana"/>
              </a:defRPr>
            </a:lvl4pPr>
            <a:lvl5pPr marL="2057400" indent="-228600" algn="l" defTabSz="457200" rtl="0" eaLnBrk="1" latinLnBrk="0" hangingPunct="1">
              <a:spcBef>
                <a:spcPct val="20000"/>
              </a:spcBef>
              <a:buClr>
                <a:schemeClr val="accent1"/>
              </a:buClr>
              <a:buFont typeface="Arial"/>
              <a:buChar char="»"/>
              <a:defRPr sz="12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30238" indent="-622300" defTabSz="711182">
              <a:buClr>
                <a:schemeClr val="accent3"/>
              </a:buClr>
              <a:buFont typeface="+mj-lt"/>
              <a:buAutoNum type="arabicPeriod" startAt="10"/>
            </a:pPr>
            <a:r>
              <a:rPr lang="en-US" altLang="en-US" sz="2200" dirty="0">
                <a:latin typeface="+mn-lt"/>
                <a:cs typeface="Arial" charset="0"/>
              </a:rPr>
              <a:t>What type of use is made of feedback and feed-forward information flows and to the various control mechanisms in place? Is use predominately diagnostic, interactive, or a combination of both?</a:t>
            </a:r>
          </a:p>
          <a:p>
            <a:pPr marL="630238" indent="-622300" defTabSz="711182">
              <a:buClr>
                <a:schemeClr val="accent3"/>
              </a:buClr>
              <a:buFont typeface="+mj-lt"/>
              <a:buAutoNum type="arabicPeriod" startAt="10"/>
            </a:pPr>
            <a:endParaRPr lang="en-US" altLang="en-US" sz="2200" dirty="0">
              <a:latin typeface="+mn-lt"/>
              <a:cs typeface="Arial" charset="0"/>
            </a:endParaRPr>
          </a:p>
          <a:p>
            <a:pPr marL="630238" indent="-622300" defTabSz="711182">
              <a:buClr>
                <a:schemeClr val="accent3"/>
              </a:buClr>
              <a:buFont typeface="+mj-lt"/>
              <a:buAutoNum type="arabicPeriod" startAt="10"/>
            </a:pPr>
            <a:r>
              <a:rPr lang="en-US" altLang="en-US" sz="2200" dirty="0">
                <a:latin typeface="+mn-lt"/>
                <a:cs typeface="Arial" charset="0"/>
              </a:rPr>
              <a:t>How has the performance management and control system changed in light of the change dynamics of the organization and of its environment? What changes have occurred at the level of those systems in anticipation or response to such stimuli? </a:t>
            </a:r>
            <a:r>
              <a:rPr lang="en-US" altLang="en-US" dirty="0">
                <a:cs typeface="Times New Roman" pitchFamily="18" charset="0"/>
              </a:rPr>
              <a:t> </a:t>
            </a:r>
          </a:p>
        </p:txBody>
      </p:sp>
      <p:sp>
        <p:nvSpPr>
          <p:cNvPr id="10" name="Rectangle 3">
            <a:extLst>
              <a:ext uri="{FF2B5EF4-FFF2-40B4-BE49-F238E27FC236}">
                <a16:creationId xmlns:a16="http://schemas.microsoft.com/office/drawing/2014/main" id="{E9C09E25-9B57-ED41-A7C8-F12586C123C2}"/>
              </a:ext>
            </a:extLst>
          </p:cNvPr>
          <p:cNvSpPr txBox="1">
            <a:spLocks noChangeArrowheads="1"/>
          </p:cNvSpPr>
          <p:nvPr/>
        </p:nvSpPr>
        <p:spPr>
          <a:xfrm>
            <a:off x="699247" y="722701"/>
            <a:ext cx="10014039" cy="943836"/>
          </a:xfrm>
          <a:prstGeom prst="rect">
            <a:avLst/>
          </a:prstGeom>
        </p:spPr>
        <p:txBody>
          <a:bodyPr/>
          <a:lstStyle>
            <a:lvl1pPr marL="342900" indent="-342900" algn="l" defTabSz="457200" rtl="0" eaLnBrk="1" latinLnBrk="0" hangingPunct="1">
              <a:spcBef>
                <a:spcPct val="20000"/>
              </a:spcBef>
              <a:buClr>
                <a:srgbClr val="0083BB"/>
              </a:buClr>
              <a:buFont typeface="Wingdings" charset="2"/>
              <a:buChar char="§"/>
              <a:defRPr sz="2000" kern="1200">
                <a:solidFill>
                  <a:schemeClr val="tx1"/>
                </a:solidFill>
                <a:latin typeface="Verdana"/>
                <a:ea typeface="+mn-ea"/>
                <a:cs typeface="Verdana"/>
              </a:defRPr>
            </a:lvl1pPr>
            <a:lvl2pPr marL="742950" indent="-285750" algn="l" defTabSz="457200" rtl="0" eaLnBrk="1" latinLnBrk="0" hangingPunct="1">
              <a:spcBef>
                <a:spcPct val="20000"/>
              </a:spcBef>
              <a:buClr>
                <a:srgbClr val="0083BB"/>
              </a:buClr>
              <a:buFont typeface="Courier New" charset="0"/>
              <a:buChar char="o"/>
              <a:defRPr sz="1800" kern="1200">
                <a:solidFill>
                  <a:schemeClr val="tx1"/>
                </a:solidFill>
                <a:latin typeface="Verdana"/>
                <a:ea typeface="+mn-ea"/>
                <a:cs typeface="Verdana"/>
              </a:defRPr>
            </a:lvl2pPr>
            <a:lvl3pPr marL="1143000" indent="-228600" algn="l" defTabSz="457200" rtl="0" eaLnBrk="1" latinLnBrk="0" hangingPunct="1">
              <a:spcBef>
                <a:spcPct val="20000"/>
              </a:spcBef>
              <a:buClr>
                <a:schemeClr val="accent1"/>
              </a:buClr>
              <a:buFont typeface="Arial"/>
              <a:buChar char="•"/>
              <a:defRPr sz="1600" kern="1200">
                <a:solidFill>
                  <a:schemeClr val="tx1"/>
                </a:solidFill>
                <a:latin typeface="Verdana"/>
                <a:ea typeface="+mn-ea"/>
                <a:cs typeface="Verdana"/>
              </a:defRPr>
            </a:lvl3pPr>
            <a:lvl4pPr marL="1600200" indent="-228600" algn="l" defTabSz="457200" rtl="0" eaLnBrk="1" latinLnBrk="0" hangingPunct="1">
              <a:spcBef>
                <a:spcPct val="20000"/>
              </a:spcBef>
              <a:buClr>
                <a:schemeClr val="accent1"/>
              </a:buClr>
              <a:buFont typeface="Arial"/>
              <a:buChar char="–"/>
              <a:defRPr sz="1400" kern="1200">
                <a:solidFill>
                  <a:schemeClr val="tx1"/>
                </a:solidFill>
                <a:latin typeface="Verdana"/>
                <a:ea typeface="+mn-ea"/>
                <a:cs typeface="Verdana"/>
              </a:defRPr>
            </a:lvl4pPr>
            <a:lvl5pPr marL="2057400" indent="-228600" algn="l" defTabSz="457200" rtl="0" eaLnBrk="1" latinLnBrk="0" hangingPunct="1">
              <a:spcBef>
                <a:spcPct val="20000"/>
              </a:spcBef>
              <a:buClr>
                <a:schemeClr val="accent1"/>
              </a:buClr>
              <a:buFont typeface="Arial"/>
              <a:buChar char="»"/>
              <a:defRPr sz="12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2000"/>
              </a:lnSpc>
              <a:buFontTx/>
              <a:buNone/>
            </a:pPr>
            <a:r>
              <a:rPr lang="en-US" altLang="en-US" sz="2400" b="1" dirty="0">
                <a:solidFill>
                  <a:srgbClr val="66AD71"/>
                </a:solidFill>
                <a:latin typeface="Verdana" panose="020B0604030504040204" pitchFamily="34" charset="0"/>
                <a:ea typeface="Verdana" panose="020B0604030504040204" pitchFamily="34" charset="0"/>
                <a:cs typeface="Times New Roman" pitchFamily="18" charset="0"/>
              </a:rPr>
              <a:t>	FERREIRA</a:t>
            </a:r>
            <a:r>
              <a:rPr lang="nl-NL" altLang="en-US" sz="2400" b="1" dirty="0">
                <a:solidFill>
                  <a:srgbClr val="66AD71"/>
                </a:solidFill>
                <a:latin typeface="Verdana" panose="020B0604030504040204" pitchFamily="34" charset="0"/>
                <a:ea typeface="Verdana" panose="020B0604030504040204" pitchFamily="34" charset="0"/>
              </a:rPr>
              <a:t> &amp; OTLEY: FRAMEWORK FOR PERFORMANCE MANAGEMENT SYSTEMS (6)</a:t>
            </a:r>
          </a:p>
        </p:txBody>
      </p:sp>
    </p:spTree>
    <p:extLst>
      <p:ext uri="{BB962C8B-B14F-4D97-AF65-F5344CB8AC3E}">
        <p14:creationId xmlns:p14="http://schemas.microsoft.com/office/powerpoint/2010/main" val="2161702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3142" y="6322785"/>
            <a:ext cx="7122740" cy="461665"/>
          </a:xfrm>
          <a:prstGeom prst="rect">
            <a:avLst/>
          </a:prstGeom>
        </p:spPr>
        <p:txBody>
          <a:bodyPr wrap="square">
            <a:spAutoFit/>
          </a:bodyPr>
          <a:lstStyle/>
          <a:p>
            <a:r>
              <a:rPr lang="en-US" sz="1200" i="1" dirty="0" err="1">
                <a:solidFill>
                  <a:srgbClr val="66AD71"/>
                </a:solidFill>
              </a:rPr>
              <a:t>Parttime</a:t>
            </a:r>
            <a:r>
              <a:rPr lang="en-US" sz="1200" i="1" dirty="0">
                <a:solidFill>
                  <a:srgbClr val="66AD71"/>
                </a:solidFill>
              </a:rPr>
              <a:t> </a:t>
            </a:r>
            <a:r>
              <a:rPr lang="en-US" sz="1200" i="1" dirty="0" err="1">
                <a:solidFill>
                  <a:srgbClr val="66AD71"/>
                </a:solidFill>
              </a:rPr>
              <a:t>Opleiding</a:t>
            </a:r>
            <a:r>
              <a:rPr lang="en-US" sz="1200" i="1" dirty="0">
                <a:solidFill>
                  <a:srgbClr val="66AD71"/>
                </a:solidFill>
              </a:rPr>
              <a:t> </a:t>
            </a:r>
            <a:r>
              <a:rPr lang="en-US" sz="1200" i="1" dirty="0" err="1">
                <a:solidFill>
                  <a:srgbClr val="66AD71"/>
                </a:solidFill>
              </a:rPr>
              <a:t>Bedrijfskunde</a:t>
            </a:r>
            <a:r>
              <a:rPr lang="en-US" sz="1200" i="1" dirty="0">
                <a:solidFill>
                  <a:srgbClr val="66AD71"/>
                </a:solidFill>
              </a:rPr>
              <a:t> </a:t>
            </a:r>
            <a:r>
              <a:rPr lang="en-US" sz="1200" i="1" dirty="0" err="1">
                <a:solidFill>
                  <a:srgbClr val="66AD71"/>
                </a:solidFill>
              </a:rPr>
              <a:t>voor</a:t>
            </a:r>
            <a:r>
              <a:rPr lang="en-US" sz="1200" i="1" dirty="0">
                <a:solidFill>
                  <a:srgbClr val="66AD71"/>
                </a:solidFill>
              </a:rPr>
              <a:t> Professionals </a:t>
            </a:r>
          </a:p>
          <a:p>
            <a:r>
              <a:rPr lang="en-US" sz="1200" i="1" u="sng" dirty="0">
                <a:solidFill>
                  <a:srgbClr val="66AD71"/>
                </a:solidFill>
              </a:rPr>
              <a:t>www.maastrichtOBK.nl</a:t>
            </a:r>
          </a:p>
        </p:txBody>
      </p:sp>
      <p:sp>
        <p:nvSpPr>
          <p:cNvPr id="7" name="Rectangle 3">
            <a:extLst>
              <a:ext uri="{FF2B5EF4-FFF2-40B4-BE49-F238E27FC236}">
                <a16:creationId xmlns:a16="http://schemas.microsoft.com/office/drawing/2014/main" id="{B7ACFBDB-5F18-3846-8DDA-65461F2BD56C}"/>
              </a:ext>
            </a:extLst>
          </p:cNvPr>
          <p:cNvSpPr txBox="1">
            <a:spLocks noChangeArrowheads="1"/>
          </p:cNvSpPr>
          <p:nvPr/>
        </p:nvSpPr>
        <p:spPr>
          <a:xfrm>
            <a:off x="913329" y="2488479"/>
            <a:ext cx="10694169" cy="2571751"/>
          </a:xfrm>
          <a:prstGeom prst="rect">
            <a:avLst/>
          </a:prstGeom>
        </p:spPr>
        <p:txBody>
          <a:bodyPr/>
          <a:lstStyle>
            <a:lvl1pPr marL="342900" indent="-342900" algn="l" defTabSz="457200" rtl="0" eaLnBrk="1" latinLnBrk="0" hangingPunct="1">
              <a:spcBef>
                <a:spcPct val="20000"/>
              </a:spcBef>
              <a:buClr>
                <a:srgbClr val="0083BB"/>
              </a:buClr>
              <a:buFont typeface="Wingdings" charset="2"/>
              <a:buChar char="§"/>
              <a:defRPr sz="2000" kern="1200">
                <a:solidFill>
                  <a:schemeClr val="tx1"/>
                </a:solidFill>
                <a:latin typeface="Verdana"/>
                <a:ea typeface="+mn-ea"/>
                <a:cs typeface="Verdana"/>
              </a:defRPr>
            </a:lvl1pPr>
            <a:lvl2pPr marL="742950" indent="-285750" algn="l" defTabSz="457200" rtl="0" eaLnBrk="1" latinLnBrk="0" hangingPunct="1">
              <a:spcBef>
                <a:spcPct val="20000"/>
              </a:spcBef>
              <a:buClr>
                <a:srgbClr val="0083BB"/>
              </a:buClr>
              <a:buFont typeface="Courier New" charset="0"/>
              <a:buChar char="o"/>
              <a:defRPr sz="1800" kern="1200">
                <a:solidFill>
                  <a:schemeClr val="tx1"/>
                </a:solidFill>
                <a:latin typeface="Verdana"/>
                <a:ea typeface="+mn-ea"/>
                <a:cs typeface="Verdana"/>
              </a:defRPr>
            </a:lvl2pPr>
            <a:lvl3pPr marL="1143000" indent="-228600" algn="l" defTabSz="457200" rtl="0" eaLnBrk="1" latinLnBrk="0" hangingPunct="1">
              <a:spcBef>
                <a:spcPct val="20000"/>
              </a:spcBef>
              <a:buClr>
                <a:schemeClr val="accent1"/>
              </a:buClr>
              <a:buFont typeface="Arial"/>
              <a:buChar char="•"/>
              <a:defRPr sz="1600" kern="1200">
                <a:solidFill>
                  <a:schemeClr val="tx1"/>
                </a:solidFill>
                <a:latin typeface="Verdana"/>
                <a:ea typeface="+mn-ea"/>
                <a:cs typeface="Verdana"/>
              </a:defRPr>
            </a:lvl3pPr>
            <a:lvl4pPr marL="1600200" indent="-228600" algn="l" defTabSz="457200" rtl="0" eaLnBrk="1" latinLnBrk="0" hangingPunct="1">
              <a:spcBef>
                <a:spcPct val="20000"/>
              </a:spcBef>
              <a:buClr>
                <a:schemeClr val="accent1"/>
              </a:buClr>
              <a:buFont typeface="Arial"/>
              <a:buChar char="–"/>
              <a:defRPr sz="1400" kern="1200">
                <a:solidFill>
                  <a:schemeClr val="tx1"/>
                </a:solidFill>
                <a:latin typeface="Verdana"/>
                <a:ea typeface="+mn-ea"/>
                <a:cs typeface="Verdana"/>
              </a:defRPr>
            </a:lvl4pPr>
            <a:lvl5pPr marL="2057400" indent="-228600" algn="l" defTabSz="457200" rtl="0" eaLnBrk="1" latinLnBrk="0" hangingPunct="1">
              <a:spcBef>
                <a:spcPct val="20000"/>
              </a:spcBef>
              <a:buClr>
                <a:schemeClr val="accent1"/>
              </a:buClr>
              <a:buFont typeface="Arial"/>
              <a:buChar char="»"/>
              <a:defRPr sz="12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30238" indent="-622300">
              <a:buClr>
                <a:schemeClr val="accent3"/>
              </a:buClr>
              <a:buFont typeface="+mj-lt"/>
              <a:buAutoNum type="arabicPeriod" startAt="12"/>
            </a:pPr>
            <a:r>
              <a:rPr lang="en-US" altLang="en-US" sz="2200" dirty="0">
                <a:latin typeface="Verdana" panose="020B0604030504040204" pitchFamily="34" charset="0"/>
                <a:ea typeface="Verdana" panose="020B0604030504040204" pitchFamily="34" charset="0"/>
                <a:cs typeface="Verdana" panose="020B0604030504040204" pitchFamily="34" charset="0"/>
              </a:rPr>
              <a:t>How strong and coherent are the links between the components of the performance management and control system (as denoted by the above 11 questions)? </a:t>
            </a:r>
            <a:endParaRPr lang="nl-NL" altLang="en-US" sz="2200" dirty="0">
              <a:latin typeface="Verdana" panose="020B0604030504040204" pitchFamily="34" charset="0"/>
              <a:ea typeface="Verdana" panose="020B0604030504040204" pitchFamily="34" charset="0"/>
              <a:cs typeface="Verdana" panose="020B0604030504040204" pitchFamily="34" charset="0"/>
            </a:endParaRPr>
          </a:p>
        </p:txBody>
      </p:sp>
      <p:sp>
        <p:nvSpPr>
          <p:cNvPr id="10" name="Rectangle 3">
            <a:extLst>
              <a:ext uri="{FF2B5EF4-FFF2-40B4-BE49-F238E27FC236}">
                <a16:creationId xmlns:a16="http://schemas.microsoft.com/office/drawing/2014/main" id="{B57E807E-DB82-D947-82B2-3B25F2721183}"/>
              </a:ext>
            </a:extLst>
          </p:cNvPr>
          <p:cNvSpPr txBox="1">
            <a:spLocks noChangeArrowheads="1"/>
          </p:cNvSpPr>
          <p:nvPr/>
        </p:nvSpPr>
        <p:spPr>
          <a:xfrm>
            <a:off x="699247" y="722701"/>
            <a:ext cx="10014039" cy="943836"/>
          </a:xfrm>
          <a:prstGeom prst="rect">
            <a:avLst/>
          </a:prstGeom>
        </p:spPr>
        <p:txBody>
          <a:bodyPr/>
          <a:lstStyle>
            <a:lvl1pPr marL="342900" indent="-342900" algn="l" defTabSz="457200" rtl="0" eaLnBrk="1" latinLnBrk="0" hangingPunct="1">
              <a:spcBef>
                <a:spcPct val="20000"/>
              </a:spcBef>
              <a:buClr>
                <a:srgbClr val="0083BB"/>
              </a:buClr>
              <a:buFont typeface="Wingdings" charset="2"/>
              <a:buChar char="§"/>
              <a:defRPr sz="2000" kern="1200">
                <a:solidFill>
                  <a:schemeClr val="tx1"/>
                </a:solidFill>
                <a:latin typeface="Verdana"/>
                <a:ea typeface="+mn-ea"/>
                <a:cs typeface="Verdana"/>
              </a:defRPr>
            </a:lvl1pPr>
            <a:lvl2pPr marL="742950" indent="-285750" algn="l" defTabSz="457200" rtl="0" eaLnBrk="1" latinLnBrk="0" hangingPunct="1">
              <a:spcBef>
                <a:spcPct val="20000"/>
              </a:spcBef>
              <a:buClr>
                <a:srgbClr val="0083BB"/>
              </a:buClr>
              <a:buFont typeface="Courier New" charset="0"/>
              <a:buChar char="o"/>
              <a:defRPr sz="1800" kern="1200">
                <a:solidFill>
                  <a:schemeClr val="tx1"/>
                </a:solidFill>
                <a:latin typeface="Verdana"/>
                <a:ea typeface="+mn-ea"/>
                <a:cs typeface="Verdana"/>
              </a:defRPr>
            </a:lvl2pPr>
            <a:lvl3pPr marL="1143000" indent="-228600" algn="l" defTabSz="457200" rtl="0" eaLnBrk="1" latinLnBrk="0" hangingPunct="1">
              <a:spcBef>
                <a:spcPct val="20000"/>
              </a:spcBef>
              <a:buClr>
                <a:schemeClr val="accent1"/>
              </a:buClr>
              <a:buFont typeface="Arial"/>
              <a:buChar char="•"/>
              <a:defRPr sz="1600" kern="1200">
                <a:solidFill>
                  <a:schemeClr val="tx1"/>
                </a:solidFill>
                <a:latin typeface="Verdana"/>
                <a:ea typeface="+mn-ea"/>
                <a:cs typeface="Verdana"/>
              </a:defRPr>
            </a:lvl3pPr>
            <a:lvl4pPr marL="1600200" indent="-228600" algn="l" defTabSz="457200" rtl="0" eaLnBrk="1" latinLnBrk="0" hangingPunct="1">
              <a:spcBef>
                <a:spcPct val="20000"/>
              </a:spcBef>
              <a:buClr>
                <a:schemeClr val="accent1"/>
              </a:buClr>
              <a:buFont typeface="Arial"/>
              <a:buChar char="–"/>
              <a:defRPr sz="1400" kern="1200">
                <a:solidFill>
                  <a:schemeClr val="tx1"/>
                </a:solidFill>
                <a:latin typeface="Verdana"/>
                <a:ea typeface="+mn-ea"/>
                <a:cs typeface="Verdana"/>
              </a:defRPr>
            </a:lvl4pPr>
            <a:lvl5pPr marL="2057400" indent="-228600" algn="l" defTabSz="457200" rtl="0" eaLnBrk="1" latinLnBrk="0" hangingPunct="1">
              <a:spcBef>
                <a:spcPct val="20000"/>
              </a:spcBef>
              <a:buClr>
                <a:schemeClr val="accent1"/>
              </a:buClr>
              <a:buFont typeface="Arial"/>
              <a:buChar char="»"/>
              <a:defRPr sz="12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2000"/>
              </a:lnSpc>
              <a:buFontTx/>
              <a:buNone/>
            </a:pPr>
            <a:r>
              <a:rPr lang="en-US" altLang="en-US" sz="2400" b="1" dirty="0">
                <a:solidFill>
                  <a:srgbClr val="66AD71"/>
                </a:solidFill>
                <a:latin typeface="Verdana" panose="020B0604030504040204" pitchFamily="34" charset="0"/>
                <a:ea typeface="Verdana" panose="020B0604030504040204" pitchFamily="34" charset="0"/>
                <a:cs typeface="Times New Roman" pitchFamily="18" charset="0"/>
              </a:rPr>
              <a:t>	FERREIRA</a:t>
            </a:r>
            <a:r>
              <a:rPr lang="nl-NL" altLang="en-US" sz="2400" b="1" dirty="0">
                <a:solidFill>
                  <a:srgbClr val="66AD71"/>
                </a:solidFill>
                <a:latin typeface="Verdana" panose="020B0604030504040204" pitchFamily="34" charset="0"/>
                <a:ea typeface="Verdana" panose="020B0604030504040204" pitchFamily="34" charset="0"/>
              </a:rPr>
              <a:t> &amp; OTLEY: FRAMEWORK FOR PERFORMANCE MANAGEMENT SYSTEMS (7)</a:t>
            </a:r>
          </a:p>
        </p:txBody>
      </p:sp>
    </p:spTree>
    <p:extLst>
      <p:ext uri="{BB962C8B-B14F-4D97-AF65-F5344CB8AC3E}">
        <p14:creationId xmlns:p14="http://schemas.microsoft.com/office/powerpoint/2010/main" val="1532078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69181" y="515939"/>
            <a:ext cx="5545137" cy="552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73142" y="6322785"/>
            <a:ext cx="7122740" cy="461665"/>
          </a:xfrm>
          <a:prstGeom prst="rect">
            <a:avLst/>
          </a:prstGeom>
        </p:spPr>
        <p:txBody>
          <a:bodyPr wrap="square">
            <a:spAutoFit/>
          </a:bodyPr>
          <a:lstStyle/>
          <a:p>
            <a:r>
              <a:rPr lang="en-US" sz="1200" i="1" dirty="0" err="1">
                <a:solidFill>
                  <a:srgbClr val="66AD71"/>
                </a:solidFill>
              </a:rPr>
              <a:t>Parttime</a:t>
            </a:r>
            <a:r>
              <a:rPr lang="en-US" sz="1200" i="1" dirty="0">
                <a:solidFill>
                  <a:srgbClr val="66AD71"/>
                </a:solidFill>
              </a:rPr>
              <a:t> </a:t>
            </a:r>
            <a:r>
              <a:rPr lang="en-US" sz="1200" i="1" dirty="0" err="1">
                <a:solidFill>
                  <a:srgbClr val="66AD71"/>
                </a:solidFill>
              </a:rPr>
              <a:t>Opleiding</a:t>
            </a:r>
            <a:r>
              <a:rPr lang="en-US" sz="1200" i="1" dirty="0">
                <a:solidFill>
                  <a:srgbClr val="66AD71"/>
                </a:solidFill>
              </a:rPr>
              <a:t> </a:t>
            </a:r>
            <a:r>
              <a:rPr lang="en-US" sz="1200" i="1" dirty="0" err="1">
                <a:solidFill>
                  <a:srgbClr val="66AD71"/>
                </a:solidFill>
              </a:rPr>
              <a:t>Bedrijfskunde</a:t>
            </a:r>
            <a:r>
              <a:rPr lang="en-US" sz="1200" i="1" dirty="0">
                <a:solidFill>
                  <a:srgbClr val="66AD71"/>
                </a:solidFill>
              </a:rPr>
              <a:t> </a:t>
            </a:r>
            <a:r>
              <a:rPr lang="en-US" sz="1200" i="1" dirty="0" err="1">
                <a:solidFill>
                  <a:srgbClr val="66AD71"/>
                </a:solidFill>
              </a:rPr>
              <a:t>voor</a:t>
            </a:r>
            <a:r>
              <a:rPr lang="en-US" sz="1200" i="1" dirty="0">
                <a:solidFill>
                  <a:srgbClr val="66AD71"/>
                </a:solidFill>
              </a:rPr>
              <a:t> Professionals </a:t>
            </a:r>
          </a:p>
          <a:p>
            <a:r>
              <a:rPr lang="en-US" sz="1200" i="1" u="sng" dirty="0">
                <a:solidFill>
                  <a:srgbClr val="66AD71"/>
                </a:solidFill>
              </a:rPr>
              <a:t>www.maastrichtOBK.nl</a:t>
            </a:r>
          </a:p>
        </p:txBody>
      </p:sp>
    </p:spTree>
    <p:extLst>
      <p:ext uri="{BB962C8B-B14F-4D97-AF65-F5344CB8AC3E}">
        <p14:creationId xmlns:p14="http://schemas.microsoft.com/office/powerpoint/2010/main" val="1619247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custDataLst>
              <p:tags r:id="rId2"/>
            </p:custDataLst>
          </p:nvPr>
        </p:nvSpPr>
        <p:spPr bwMode="auto">
          <a:xfrm>
            <a:off x="1331259" y="2003612"/>
            <a:ext cx="9054167" cy="1766423"/>
          </a:xfrm>
          <a:prstGeom prst="rect">
            <a:avLst/>
          </a:prstGeom>
          <a:solidFill>
            <a:srgbClr val="66AD71"/>
          </a:solidFill>
          <a:ln>
            <a:noFill/>
          </a:ln>
        </p:spPr>
        <p:txBody>
          <a:bodyPr wrap="none" anchor="ctr"/>
          <a:lstStyle>
            <a:lvl1pPr eaLnBrk="0" hangingPunct="0">
              <a:spcBef>
                <a:spcPct val="20000"/>
              </a:spcBef>
              <a:buChar char="•"/>
              <a:defRPr sz="3200">
                <a:solidFill>
                  <a:srgbClr val="001C3D"/>
                </a:solidFill>
                <a:latin typeface="Verdana" pitchFamily="34" charset="0"/>
              </a:defRPr>
            </a:lvl1pPr>
            <a:lvl2pPr marL="742950" indent="-285750" eaLnBrk="0" hangingPunct="0">
              <a:spcBef>
                <a:spcPct val="20000"/>
              </a:spcBef>
              <a:buChar char="–"/>
              <a:defRPr sz="2800">
                <a:solidFill>
                  <a:srgbClr val="001C3D"/>
                </a:solidFill>
                <a:latin typeface="Verdana" pitchFamily="34" charset="0"/>
              </a:defRPr>
            </a:lvl2pPr>
            <a:lvl3pPr marL="1143000" indent="-228600" eaLnBrk="0" hangingPunct="0">
              <a:spcBef>
                <a:spcPct val="20000"/>
              </a:spcBef>
              <a:buChar char="•"/>
              <a:defRPr sz="2400">
                <a:solidFill>
                  <a:srgbClr val="001C3D"/>
                </a:solidFill>
                <a:latin typeface="Verdana" pitchFamily="34" charset="0"/>
              </a:defRPr>
            </a:lvl3pPr>
            <a:lvl4pPr marL="1600200" indent="-228600" eaLnBrk="0" hangingPunct="0">
              <a:spcBef>
                <a:spcPct val="20000"/>
              </a:spcBef>
              <a:buChar char="–"/>
              <a:defRPr sz="2000">
                <a:solidFill>
                  <a:srgbClr val="001C3D"/>
                </a:solidFill>
                <a:latin typeface="Verdana" pitchFamily="34" charset="0"/>
              </a:defRPr>
            </a:lvl4pPr>
            <a:lvl5pPr marL="2057400" indent="-228600" eaLnBrk="0" hangingPunct="0">
              <a:spcBef>
                <a:spcPct val="20000"/>
              </a:spcBef>
              <a:buChar char="»"/>
              <a:defRPr sz="2000">
                <a:solidFill>
                  <a:srgbClr val="001C3D"/>
                </a:solidFill>
                <a:latin typeface="Verdana" pitchFamily="34" charset="0"/>
              </a:defRPr>
            </a:lvl5pPr>
            <a:lvl6pPr marL="2514600" indent="-228600" eaLnBrk="0" fontAlgn="base" hangingPunct="0">
              <a:spcBef>
                <a:spcPct val="20000"/>
              </a:spcBef>
              <a:spcAft>
                <a:spcPct val="0"/>
              </a:spcAft>
              <a:buChar char="»"/>
              <a:defRPr sz="2000">
                <a:solidFill>
                  <a:srgbClr val="001C3D"/>
                </a:solidFill>
                <a:latin typeface="Verdana" pitchFamily="34" charset="0"/>
              </a:defRPr>
            </a:lvl6pPr>
            <a:lvl7pPr marL="2971800" indent="-228600" eaLnBrk="0" fontAlgn="base" hangingPunct="0">
              <a:spcBef>
                <a:spcPct val="20000"/>
              </a:spcBef>
              <a:spcAft>
                <a:spcPct val="0"/>
              </a:spcAft>
              <a:buChar char="»"/>
              <a:defRPr sz="2000">
                <a:solidFill>
                  <a:srgbClr val="001C3D"/>
                </a:solidFill>
                <a:latin typeface="Verdana" pitchFamily="34" charset="0"/>
              </a:defRPr>
            </a:lvl7pPr>
            <a:lvl8pPr marL="3429000" indent="-228600" eaLnBrk="0" fontAlgn="base" hangingPunct="0">
              <a:spcBef>
                <a:spcPct val="20000"/>
              </a:spcBef>
              <a:spcAft>
                <a:spcPct val="0"/>
              </a:spcAft>
              <a:buChar char="»"/>
              <a:defRPr sz="2000">
                <a:solidFill>
                  <a:srgbClr val="001C3D"/>
                </a:solidFill>
                <a:latin typeface="Verdana" pitchFamily="34" charset="0"/>
              </a:defRPr>
            </a:lvl8pPr>
            <a:lvl9pPr marL="3886200" indent="-228600" eaLnBrk="0" fontAlgn="base" hangingPunct="0">
              <a:spcBef>
                <a:spcPct val="20000"/>
              </a:spcBef>
              <a:spcAft>
                <a:spcPct val="0"/>
              </a:spcAft>
              <a:buChar char="»"/>
              <a:defRPr sz="2000">
                <a:solidFill>
                  <a:srgbClr val="001C3D"/>
                </a:solidFill>
                <a:latin typeface="Verdana" pitchFamily="34" charset="0"/>
              </a:defRPr>
            </a:lvl9pPr>
          </a:lstStyle>
          <a:p>
            <a:pPr algn="ctr">
              <a:spcBef>
                <a:spcPct val="0"/>
              </a:spcBef>
              <a:buFontTx/>
              <a:buNone/>
            </a:pPr>
            <a:r>
              <a:rPr lang="en-US" altLang="en-US" b="1" dirty="0">
                <a:solidFill>
                  <a:schemeClr val="bg1"/>
                </a:solidFill>
              </a:rPr>
              <a:t>An Holistic View on Strategic Control</a:t>
            </a:r>
          </a:p>
        </p:txBody>
      </p:sp>
      <p:sp>
        <p:nvSpPr>
          <p:cNvPr id="3" name="Rectangle 2"/>
          <p:cNvSpPr/>
          <p:nvPr/>
        </p:nvSpPr>
        <p:spPr>
          <a:xfrm>
            <a:off x="273142" y="6322785"/>
            <a:ext cx="7122740" cy="461665"/>
          </a:xfrm>
          <a:prstGeom prst="rect">
            <a:avLst/>
          </a:prstGeom>
        </p:spPr>
        <p:txBody>
          <a:bodyPr wrap="square">
            <a:spAutoFit/>
          </a:bodyPr>
          <a:lstStyle/>
          <a:p>
            <a:r>
              <a:rPr lang="en-US" sz="1200" i="1" dirty="0" err="1">
                <a:solidFill>
                  <a:srgbClr val="66AD71"/>
                </a:solidFill>
              </a:rPr>
              <a:t>Parttime</a:t>
            </a:r>
            <a:r>
              <a:rPr lang="en-US" sz="1200" i="1" dirty="0">
                <a:solidFill>
                  <a:srgbClr val="66AD71"/>
                </a:solidFill>
              </a:rPr>
              <a:t> </a:t>
            </a:r>
            <a:r>
              <a:rPr lang="en-US" sz="1200" i="1" dirty="0" err="1">
                <a:solidFill>
                  <a:srgbClr val="66AD71"/>
                </a:solidFill>
              </a:rPr>
              <a:t>Opleiding</a:t>
            </a:r>
            <a:r>
              <a:rPr lang="en-US" sz="1200" i="1" dirty="0">
                <a:solidFill>
                  <a:srgbClr val="66AD71"/>
                </a:solidFill>
              </a:rPr>
              <a:t> </a:t>
            </a:r>
            <a:r>
              <a:rPr lang="en-US" sz="1200" i="1" dirty="0" err="1">
                <a:solidFill>
                  <a:srgbClr val="66AD71"/>
                </a:solidFill>
              </a:rPr>
              <a:t>Bedrijfskunde</a:t>
            </a:r>
            <a:r>
              <a:rPr lang="en-US" sz="1200" i="1" dirty="0">
                <a:solidFill>
                  <a:srgbClr val="66AD71"/>
                </a:solidFill>
              </a:rPr>
              <a:t> </a:t>
            </a:r>
            <a:r>
              <a:rPr lang="en-US" sz="1200" i="1" dirty="0" err="1">
                <a:solidFill>
                  <a:srgbClr val="66AD71"/>
                </a:solidFill>
              </a:rPr>
              <a:t>voor</a:t>
            </a:r>
            <a:r>
              <a:rPr lang="en-US" sz="1200" i="1" dirty="0">
                <a:solidFill>
                  <a:srgbClr val="66AD71"/>
                </a:solidFill>
              </a:rPr>
              <a:t> Professionals </a:t>
            </a:r>
          </a:p>
          <a:p>
            <a:r>
              <a:rPr lang="en-US" sz="1200" i="1" u="sng" dirty="0">
                <a:solidFill>
                  <a:srgbClr val="66AD71"/>
                </a:solidFill>
              </a:rPr>
              <a:t>www.maastrichtOBK.nl</a:t>
            </a:r>
          </a:p>
        </p:txBody>
      </p:sp>
    </p:spTree>
    <p:custDataLst>
      <p:tags r:id="rId1"/>
    </p:custDataLst>
    <p:extLst>
      <p:ext uri="{BB962C8B-B14F-4D97-AF65-F5344CB8AC3E}">
        <p14:creationId xmlns:p14="http://schemas.microsoft.com/office/powerpoint/2010/main" val="20706619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908252" y="1278526"/>
            <a:ext cx="1027977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har char="•"/>
              <a:defRPr sz="3200">
                <a:solidFill>
                  <a:srgbClr val="001C3D"/>
                </a:solidFill>
                <a:latin typeface="Verdana" pitchFamily="34" charset="0"/>
              </a:defRPr>
            </a:lvl1pPr>
            <a:lvl2pPr marL="742950" indent="-285750" eaLnBrk="0" hangingPunct="0">
              <a:spcBef>
                <a:spcPct val="20000"/>
              </a:spcBef>
              <a:buChar char="–"/>
              <a:defRPr sz="2800">
                <a:solidFill>
                  <a:srgbClr val="001C3D"/>
                </a:solidFill>
                <a:latin typeface="Verdana" pitchFamily="34" charset="0"/>
              </a:defRPr>
            </a:lvl2pPr>
            <a:lvl3pPr marL="1143000" indent="-228600" eaLnBrk="0" hangingPunct="0">
              <a:spcBef>
                <a:spcPct val="20000"/>
              </a:spcBef>
              <a:buChar char="•"/>
              <a:defRPr sz="2400">
                <a:solidFill>
                  <a:srgbClr val="001C3D"/>
                </a:solidFill>
                <a:latin typeface="Verdana" pitchFamily="34" charset="0"/>
              </a:defRPr>
            </a:lvl3pPr>
            <a:lvl4pPr marL="1600200" indent="-228600" eaLnBrk="0" hangingPunct="0">
              <a:spcBef>
                <a:spcPct val="20000"/>
              </a:spcBef>
              <a:buChar char="–"/>
              <a:defRPr sz="2000">
                <a:solidFill>
                  <a:srgbClr val="001C3D"/>
                </a:solidFill>
                <a:latin typeface="Verdana" pitchFamily="34" charset="0"/>
              </a:defRPr>
            </a:lvl4pPr>
            <a:lvl5pPr marL="2057400" indent="-228600" eaLnBrk="0" hangingPunct="0">
              <a:spcBef>
                <a:spcPct val="20000"/>
              </a:spcBef>
              <a:buChar char="»"/>
              <a:defRPr sz="2000">
                <a:solidFill>
                  <a:srgbClr val="001C3D"/>
                </a:solidFill>
                <a:latin typeface="Verdana" pitchFamily="34" charset="0"/>
              </a:defRPr>
            </a:lvl5pPr>
            <a:lvl6pPr marL="2514600" indent="-228600" eaLnBrk="0" fontAlgn="base" hangingPunct="0">
              <a:spcBef>
                <a:spcPct val="20000"/>
              </a:spcBef>
              <a:spcAft>
                <a:spcPct val="0"/>
              </a:spcAft>
              <a:buChar char="»"/>
              <a:defRPr sz="2000">
                <a:solidFill>
                  <a:srgbClr val="001C3D"/>
                </a:solidFill>
                <a:latin typeface="Verdana" pitchFamily="34" charset="0"/>
              </a:defRPr>
            </a:lvl6pPr>
            <a:lvl7pPr marL="2971800" indent="-228600" eaLnBrk="0" fontAlgn="base" hangingPunct="0">
              <a:spcBef>
                <a:spcPct val="20000"/>
              </a:spcBef>
              <a:spcAft>
                <a:spcPct val="0"/>
              </a:spcAft>
              <a:buChar char="»"/>
              <a:defRPr sz="2000">
                <a:solidFill>
                  <a:srgbClr val="001C3D"/>
                </a:solidFill>
                <a:latin typeface="Verdana" pitchFamily="34" charset="0"/>
              </a:defRPr>
            </a:lvl7pPr>
            <a:lvl8pPr marL="3429000" indent="-228600" eaLnBrk="0" fontAlgn="base" hangingPunct="0">
              <a:spcBef>
                <a:spcPct val="20000"/>
              </a:spcBef>
              <a:spcAft>
                <a:spcPct val="0"/>
              </a:spcAft>
              <a:buChar char="»"/>
              <a:defRPr sz="2000">
                <a:solidFill>
                  <a:srgbClr val="001C3D"/>
                </a:solidFill>
                <a:latin typeface="Verdana" pitchFamily="34" charset="0"/>
              </a:defRPr>
            </a:lvl8pPr>
            <a:lvl9pPr marL="3886200" indent="-228600" eaLnBrk="0" fontAlgn="base" hangingPunct="0">
              <a:spcBef>
                <a:spcPct val="20000"/>
              </a:spcBef>
              <a:spcAft>
                <a:spcPct val="0"/>
              </a:spcAft>
              <a:buChar char="»"/>
              <a:defRPr sz="2000">
                <a:solidFill>
                  <a:srgbClr val="001C3D"/>
                </a:solidFill>
                <a:latin typeface="Verdana" pitchFamily="34" charset="0"/>
              </a:defRPr>
            </a:lvl9pPr>
          </a:lstStyle>
          <a:p>
            <a:pPr>
              <a:spcBef>
                <a:spcPct val="0"/>
              </a:spcBef>
              <a:buFontTx/>
              <a:buNone/>
            </a:pPr>
            <a:r>
              <a:rPr lang="en-US" altLang="en-US" sz="2400" b="1" dirty="0">
                <a:solidFill>
                  <a:srgbClr val="66AD71"/>
                </a:solidFill>
              </a:rPr>
              <a:t>CONTROL SYSTEMS FRAMEWORK</a:t>
            </a:r>
            <a:r>
              <a:rPr lang="nl-NL" altLang="en-US" sz="2400" b="1" dirty="0">
                <a:solidFill>
                  <a:srgbClr val="66AD71"/>
                </a:solidFill>
              </a:rPr>
              <a:t> </a:t>
            </a:r>
          </a:p>
          <a:p>
            <a:pPr>
              <a:spcBef>
                <a:spcPct val="0"/>
              </a:spcBef>
              <a:buFontTx/>
              <a:buNone/>
            </a:pPr>
            <a:r>
              <a:rPr lang="nl-NL" altLang="en-US" sz="1800" dirty="0">
                <a:solidFill>
                  <a:srgbClr val="66AD71"/>
                </a:solidFill>
              </a:rPr>
              <a:t>(ROBERT SIMONS </a:t>
            </a:r>
            <a:r>
              <a:rPr lang="en-NL" altLang="en-US" sz="1800">
                <a:solidFill>
                  <a:srgbClr val="66AD71"/>
                </a:solidFill>
              </a:rPr>
              <a:t>–</a:t>
            </a:r>
            <a:r>
              <a:rPr lang="nl-NL" altLang="en-US" sz="1800" dirty="0">
                <a:solidFill>
                  <a:srgbClr val="66AD71"/>
                </a:solidFill>
              </a:rPr>
              <a:t> HARVARD BUSINESS UNIVERSITY)</a:t>
            </a:r>
            <a:r>
              <a:rPr lang="en-US" altLang="en-US" sz="1800" dirty="0">
                <a:solidFill>
                  <a:srgbClr val="66AD71"/>
                </a:solidFill>
              </a:rPr>
              <a:t>	</a:t>
            </a:r>
          </a:p>
        </p:txBody>
      </p:sp>
      <p:sp>
        <p:nvSpPr>
          <p:cNvPr id="51203" name="Rectangle 3"/>
          <p:cNvSpPr>
            <a:spLocks noChangeArrowheads="1"/>
          </p:cNvSpPr>
          <p:nvPr/>
        </p:nvSpPr>
        <p:spPr bwMode="auto">
          <a:xfrm>
            <a:off x="908252" y="2863108"/>
            <a:ext cx="935725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rgbClr val="001C3D"/>
                </a:solidFill>
                <a:latin typeface="Verdana" pitchFamily="34" charset="0"/>
              </a:defRPr>
            </a:lvl1pPr>
            <a:lvl2pPr marL="742950" indent="-285750" eaLnBrk="0" hangingPunct="0">
              <a:spcBef>
                <a:spcPct val="20000"/>
              </a:spcBef>
              <a:buChar char="–"/>
              <a:defRPr sz="2800">
                <a:solidFill>
                  <a:srgbClr val="001C3D"/>
                </a:solidFill>
                <a:latin typeface="Verdana" pitchFamily="34" charset="0"/>
              </a:defRPr>
            </a:lvl2pPr>
            <a:lvl3pPr marL="1143000" indent="-228600" eaLnBrk="0" hangingPunct="0">
              <a:spcBef>
                <a:spcPct val="20000"/>
              </a:spcBef>
              <a:buChar char="•"/>
              <a:defRPr sz="2400">
                <a:solidFill>
                  <a:srgbClr val="001C3D"/>
                </a:solidFill>
                <a:latin typeface="Verdana" pitchFamily="34" charset="0"/>
              </a:defRPr>
            </a:lvl3pPr>
            <a:lvl4pPr marL="1600200" indent="-228600" eaLnBrk="0" hangingPunct="0">
              <a:spcBef>
                <a:spcPct val="20000"/>
              </a:spcBef>
              <a:buChar char="–"/>
              <a:defRPr sz="2000">
                <a:solidFill>
                  <a:srgbClr val="001C3D"/>
                </a:solidFill>
                <a:latin typeface="Verdana" pitchFamily="34" charset="0"/>
              </a:defRPr>
            </a:lvl4pPr>
            <a:lvl5pPr marL="2057400" indent="-228600" eaLnBrk="0" hangingPunct="0">
              <a:spcBef>
                <a:spcPct val="20000"/>
              </a:spcBef>
              <a:buChar char="»"/>
              <a:defRPr sz="2000">
                <a:solidFill>
                  <a:srgbClr val="001C3D"/>
                </a:solidFill>
                <a:latin typeface="Verdana" pitchFamily="34" charset="0"/>
              </a:defRPr>
            </a:lvl5pPr>
            <a:lvl6pPr marL="2514600" indent="-228600" eaLnBrk="0" fontAlgn="base" hangingPunct="0">
              <a:spcBef>
                <a:spcPct val="20000"/>
              </a:spcBef>
              <a:spcAft>
                <a:spcPct val="0"/>
              </a:spcAft>
              <a:buChar char="»"/>
              <a:defRPr sz="2000">
                <a:solidFill>
                  <a:srgbClr val="001C3D"/>
                </a:solidFill>
                <a:latin typeface="Verdana" pitchFamily="34" charset="0"/>
              </a:defRPr>
            </a:lvl6pPr>
            <a:lvl7pPr marL="2971800" indent="-228600" eaLnBrk="0" fontAlgn="base" hangingPunct="0">
              <a:spcBef>
                <a:spcPct val="20000"/>
              </a:spcBef>
              <a:spcAft>
                <a:spcPct val="0"/>
              </a:spcAft>
              <a:buChar char="»"/>
              <a:defRPr sz="2000">
                <a:solidFill>
                  <a:srgbClr val="001C3D"/>
                </a:solidFill>
                <a:latin typeface="Verdana" pitchFamily="34" charset="0"/>
              </a:defRPr>
            </a:lvl7pPr>
            <a:lvl8pPr marL="3429000" indent="-228600" eaLnBrk="0" fontAlgn="base" hangingPunct="0">
              <a:spcBef>
                <a:spcPct val="20000"/>
              </a:spcBef>
              <a:spcAft>
                <a:spcPct val="0"/>
              </a:spcAft>
              <a:buChar char="»"/>
              <a:defRPr sz="2000">
                <a:solidFill>
                  <a:srgbClr val="001C3D"/>
                </a:solidFill>
                <a:latin typeface="Verdana" pitchFamily="34" charset="0"/>
              </a:defRPr>
            </a:lvl8pPr>
            <a:lvl9pPr marL="3886200" indent="-228600" eaLnBrk="0" fontAlgn="base" hangingPunct="0">
              <a:spcBef>
                <a:spcPct val="20000"/>
              </a:spcBef>
              <a:spcAft>
                <a:spcPct val="0"/>
              </a:spcAft>
              <a:buChar char="»"/>
              <a:defRPr sz="2000">
                <a:solidFill>
                  <a:srgbClr val="001C3D"/>
                </a:solidFill>
                <a:latin typeface="Verdana" pitchFamily="34" charset="0"/>
              </a:defRPr>
            </a:lvl9pPr>
          </a:lstStyle>
          <a:p>
            <a:pPr marL="0" indent="0">
              <a:buNone/>
            </a:pPr>
            <a:r>
              <a:rPr lang="en-US" altLang="en-US" sz="2200" dirty="0">
                <a:solidFill>
                  <a:schemeClr val="tx1"/>
                </a:solidFill>
                <a:latin typeface="+mn-lt"/>
              </a:rPr>
              <a:t>Four types of control systems in organizations:</a:t>
            </a:r>
          </a:p>
          <a:p>
            <a:pPr lvl="1">
              <a:buClr>
                <a:srgbClr val="66AD71"/>
              </a:buClr>
              <a:buFont typeface="Arial" panose="020B0604020202020204" pitchFamily="34" charset="0"/>
              <a:buChar char="•"/>
            </a:pPr>
            <a:r>
              <a:rPr lang="en-US" altLang="en-US" sz="2200" dirty="0">
                <a:solidFill>
                  <a:schemeClr val="tx1"/>
                </a:solidFill>
                <a:latin typeface="+mn-lt"/>
              </a:rPr>
              <a:t>Belief systems</a:t>
            </a:r>
          </a:p>
          <a:p>
            <a:pPr lvl="1">
              <a:buClr>
                <a:srgbClr val="66AD71"/>
              </a:buClr>
              <a:buFont typeface="Arial" panose="020B0604020202020204" pitchFamily="34" charset="0"/>
              <a:buChar char="•"/>
            </a:pPr>
            <a:r>
              <a:rPr lang="en-US" altLang="en-US" sz="2200" dirty="0">
                <a:solidFill>
                  <a:schemeClr val="tx1"/>
                </a:solidFill>
                <a:latin typeface="+mn-lt"/>
              </a:rPr>
              <a:t>Boundary systems</a:t>
            </a:r>
          </a:p>
          <a:p>
            <a:pPr lvl="1">
              <a:buClr>
                <a:srgbClr val="66AD71"/>
              </a:buClr>
              <a:buFont typeface="Arial" panose="020B0604020202020204" pitchFamily="34" charset="0"/>
              <a:buChar char="•"/>
            </a:pPr>
            <a:r>
              <a:rPr lang="en-US" altLang="en-US" sz="2200" dirty="0">
                <a:solidFill>
                  <a:schemeClr val="tx1"/>
                </a:solidFill>
                <a:latin typeface="+mn-lt"/>
              </a:rPr>
              <a:t>Diagnostic control systems</a:t>
            </a:r>
          </a:p>
          <a:p>
            <a:pPr lvl="1">
              <a:buClr>
                <a:srgbClr val="66AD71"/>
              </a:buClr>
              <a:buFont typeface="Arial" panose="020B0604020202020204" pitchFamily="34" charset="0"/>
              <a:buChar char="•"/>
            </a:pPr>
            <a:r>
              <a:rPr lang="en-US" altLang="en-US" sz="2200" dirty="0">
                <a:solidFill>
                  <a:schemeClr val="tx1"/>
                </a:solidFill>
                <a:latin typeface="+mn-lt"/>
              </a:rPr>
              <a:t>Interactive control systems</a:t>
            </a:r>
          </a:p>
          <a:p>
            <a:pPr lvl="2">
              <a:buFontTx/>
              <a:buNone/>
            </a:pPr>
            <a:endParaRPr lang="en-US" altLang="en-US" sz="2800" dirty="0"/>
          </a:p>
        </p:txBody>
      </p:sp>
      <p:sp>
        <p:nvSpPr>
          <p:cNvPr id="4" name="Rectangle 3"/>
          <p:cNvSpPr/>
          <p:nvPr/>
        </p:nvSpPr>
        <p:spPr>
          <a:xfrm>
            <a:off x="273142" y="6322785"/>
            <a:ext cx="7122740" cy="461665"/>
          </a:xfrm>
          <a:prstGeom prst="rect">
            <a:avLst/>
          </a:prstGeom>
        </p:spPr>
        <p:txBody>
          <a:bodyPr wrap="square">
            <a:spAutoFit/>
          </a:bodyPr>
          <a:lstStyle/>
          <a:p>
            <a:r>
              <a:rPr lang="en-US" sz="1200" i="1" dirty="0" err="1">
                <a:solidFill>
                  <a:srgbClr val="66AD71"/>
                </a:solidFill>
              </a:rPr>
              <a:t>Parttime</a:t>
            </a:r>
            <a:r>
              <a:rPr lang="en-US" sz="1200" i="1" dirty="0">
                <a:solidFill>
                  <a:srgbClr val="66AD71"/>
                </a:solidFill>
              </a:rPr>
              <a:t> </a:t>
            </a:r>
            <a:r>
              <a:rPr lang="en-US" sz="1200" i="1" dirty="0" err="1">
                <a:solidFill>
                  <a:srgbClr val="66AD71"/>
                </a:solidFill>
              </a:rPr>
              <a:t>Opleiding</a:t>
            </a:r>
            <a:r>
              <a:rPr lang="en-US" sz="1200" i="1" dirty="0">
                <a:solidFill>
                  <a:srgbClr val="66AD71"/>
                </a:solidFill>
              </a:rPr>
              <a:t> </a:t>
            </a:r>
            <a:r>
              <a:rPr lang="en-US" sz="1200" i="1" dirty="0" err="1">
                <a:solidFill>
                  <a:srgbClr val="66AD71"/>
                </a:solidFill>
              </a:rPr>
              <a:t>Bedrijfskunde</a:t>
            </a:r>
            <a:r>
              <a:rPr lang="en-US" sz="1200" i="1" dirty="0">
                <a:solidFill>
                  <a:srgbClr val="66AD71"/>
                </a:solidFill>
              </a:rPr>
              <a:t> </a:t>
            </a:r>
            <a:r>
              <a:rPr lang="en-US" sz="1200" i="1" dirty="0" err="1">
                <a:solidFill>
                  <a:srgbClr val="66AD71"/>
                </a:solidFill>
              </a:rPr>
              <a:t>voor</a:t>
            </a:r>
            <a:r>
              <a:rPr lang="en-US" sz="1200" i="1" dirty="0">
                <a:solidFill>
                  <a:srgbClr val="66AD71"/>
                </a:solidFill>
              </a:rPr>
              <a:t> Professionals </a:t>
            </a:r>
          </a:p>
          <a:p>
            <a:r>
              <a:rPr lang="en-US" sz="1200" i="1" u="sng" dirty="0">
                <a:solidFill>
                  <a:srgbClr val="66AD71"/>
                </a:solidFill>
              </a:rPr>
              <a:t>www.maastrichtOBK.nl</a:t>
            </a:r>
          </a:p>
        </p:txBody>
      </p:sp>
    </p:spTree>
    <p:extLst>
      <p:ext uri="{BB962C8B-B14F-4D97-AF65-F5344CB8AC3E}">
        <p14:creationId xmlns:p14="http://schemas.microsoft.com/office/powerpoint/2010/main" val="284030235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39485" y="444067"/>
            <a:ext cx="6641835" cy="5479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73142" y="6322785"/>
            <a:ext cx="7122740" cy="461665"/>
          </a:xfrm>
          <a:prstGeom prst="rect">
            <a:avLst/>
          </a:prstGeom>
        </p:spPr>
        <p:txBody>
          <a:bodyPr wrap="square">
            <a:spAutoFit/>
          </a:bodyPr>
          <a:lstStyle/>
          <a:p>
            <a:r>
              <a:rPr lang="en-US" sz="1200" i="1" dirty="0" err="1">
                <a:solidFill>
                  <a:srgbClr val="66AD71"/>
                </a:solidFill>
              </a:rPr>
              <a:t>Parttime</a:t>
            </a:r>
            <a:r>
              <a:rPr lang="en-US" sz="1200" i="1" dirty="0">
                <a:solidFill>
                  <a:srgbClr val="66AD71"/>
                </a:solidFill>
              </a:rPr>
              <a:t> </a:t>
            </a:r>
            <a:r>
              <a:rPr lang="en-US" sz="1200" i="1" dirty="0" err="1">
                <a:solidFill>
                  <a:srgbClr val="66AD71"/>
                </a:solidFill>
              </a:rPr>
              <a:t>Opleiding</a:t>
            </a:r>
            <a:r>
              <a:rPr lang="en-US" sz="1200" i="1" dirty="0">
                <a:solidFill>
                  <a:srgbClr val="66AD71"/>
                </a:solidFill>
              </a:rPr>
              <a:t> </a:t>
            </a:r>
            <a:r>
              <a:rPr lang="en-US" sz="1200" i="1" dirty="0" err="1">
                <a:solidFill>
                  <a:srgbClr val="66AD71"/>
                </a:solidFill>
              </a:rPr>
              <a:t>Bedrijfskunde</a:t>
            </a:r>
            <a:r>
              <a:rPr lang="en-US" sz="1200" i="1" dirty="0">
                <a:solidFill>
                  <a:srgbClr val="66AD71"/>
                </a:solidFill>
              </a:rPr>
              <a:t> </a:t>
            </a:r>
            <a:r>
              <a:rPr lang="en-US" sz="1200" i="1" dirty="0" err="1">
                <a:solidFill>
                  <a:srgbClr val="66AD71"/>
                </a:solidFill>
              </a:rPr>
              <a:t>voor</a:t>
            </a:r>
            <a:r>
              <a:rPr lang="en-US" sz="1200" i="1" dirty="0">
                <a:solidFill>
                  <a:srgbClr val="66AD71"/>
                </a:solidFill>
              </a:rPr>
              <a:t> Professionals </a:t>
            </a:r>
          </a:p>
          <a:p>
            <a:r>
              <a:rPr lang="en-US" sz="1200" i="1" u="sng" dirty="0">
                <a:solidFill>
                  <a:srgbClr val="66AD71"/>
                </a:solidFill>
              </a:rPr>
              <a:t>www.maastrichtOBK.nl</a:t>
            </a:r>
          </a:p>
        </p:txBody>
      </p:sp>
      <p:sp>
        <p:nvSpPr>
          <p:cNvPr id="2" name="TextBox 1"/>
          <p:cNvSpPr txBox="1"/>
          <p:nvPr/>
        </p:nvSpPr>
        <p:spPr>
          <a:xfrm>
            <a:off x="3536576" y="1492624"/>
            <a:ext cx="1196789" cy="591670"/>
          </a:xfrm>
          <a:prstGeom prst="rect">
            <a:avLst/>
          </a:prstGeom>
          <a:noFill/>
          <a:ln w="38100">
            <a:solidFill>
              <a:srgbClr val="66AD71"/>
            </a:solidFill>
          </a:ln>
        </p:spPr>
        <p:txBody>
          <a:bodyPr wrap="square" rtlCol="0">
            <a:spAutoFit/>
          </a:bodyPr>
          <a:lstStyle/>
          <a:p>
            <a:endParaRPr lang="en-US" dirty="0"/>
          </a:p>
        </p:txBody>
      </p:sp>
      <p:sp>
        <p:nvSpPr>
          <p:cNvPr id="5" name="TextBox 4"/>
          <p:cNvSpPr txBox="1"/>
          <p:nvPr/>
        </p:nvSpPr>
        <p:spPr>
          <a:xfrm>
            <a:off x="6929717" y="1492624"/>
            <a:ext cx="1196789" cy="591670"/>
          </a:xfrm>
          <a:prstGeom prst="rect">
            <a:avLst/>
          </a:prstGeom>
          <a:noFill/>
          <a:ln w="38100">
            <a:solidFill>
              <a:srgbClr val="66AD71"/>
            </a:solidFill>
          </a:ln>
        </p:spPr>
        <p:txBody>
          <a:bodyPr wrap="square" rtlCol="0">
            <a:spAutoFit/>
          </a:bodyPr>
          <a:lstStyle/>
          <a:p>
            <a:endParaRPr lang="en-US" dirty="0"/>
          </a:p>
        </p:txBody>
      </p:sp>
      <p:sp>
        <p:nvSpPr>
          <p:cNvPr id="4" name="TextBox 3"/>
          <p:cNvSpPr txBox="1"/>
          <p:nvPr/>
        </p:nvSpPr>
        <p:spPr>
          <a:xfrm>
            <a:off x="3832412" y="4491317"/>
            <a:ext cx="1102659" cy="820271"/>
          </a:xfrm>
          <a:prstGeom prst="rect">
            <a:avLst/>
          </a:prstGeom>
          <a:noFill/>
          <a:ln w="38100">
            <a:solidFill>
              <a:srgbClr val="66AD71"/>
            </a:solidFill>
          </a:ln>
        </p:spPr>
        <p:txBody>
          <a:bodyPr wrap="square" rtlCol="0">
            <a:spAutoFit/>
          </a:bodyPr>
          <a:lstStyle/>
          <a:p>
            <a:endParaRPr lang="en-US" dirty="0"/>
          </a:p>
        </p:txBody>
      </p:sp>
      <p:sp>
        <p:nvSpPr>
          <p:cNvPr id="9" name="TextBox 8"/>
          <p:cNvSpPr txBox="1"/>
          <p:nvPr/>
        </p:nvSpPr>
        <p:spPr>
          <a:xfrm>
            <a:off x="6893859" y="4450976"/>
            <a:ext cx="1102659" cy="820271"/>
          </a:xfrm>
          <a:prstGeom prst="rect">
            <a:avLst/>
          </a:prstGeom>
          <a:noFill/>
          <a:ln w="38100">
            <a:solidFill>
              <a:srgbClr val="66AD71"/>
            </a:solidFill>
          </a:ln>
        </p:spPr>
        <p:txBody>
          <a:bodyPr wrap="square" rtlCol="0">
            <a:spAutoFit/>
          </a:bodyPr>
          <a:lstStyle/>
          <a:p>
            <a:endParaRPr lang="en-US" dirty="0"/>
          </a:p>
        </p:txBody>
      </p:sp>
    </p:spTree>
    <p:extLst>
      <p:ext uri="{BB962C8B-B14F-4D97-AF65-F5344CB8AC3E}">
        <p14:creationId xmlns:p14="http://schemas.microsoft.com/office/powerpoint/2010/main" val="999987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939800" y="413656"/>
            <a:ext cx="7772400" cy="69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har char="•"/>
              <a:defRPr sz="3200">
                <a:solidFill>
                  <a:srgbClr val="001C3D"/>
                </a:solidFill>
                <a:latin typeface="Verdana" pitchFamily="34" charset="0"/>
              </a:defRPr>
            </a:lvl1pPr>
            <a:lvl2pPr marL="742950" indent="-285750" eaLnBrk="0" hangingPunct="0">
              <a:spcBef>
                <a:spcPct val="20000"/>
              </a:spcBef>
              <a:buChar char="–"/>
              <a:defRPr sz="2800">
                <a:solidFill>
                  <a:srgbClr val="001C3D"/>
                </a:solidFill>
                <a:latin typeface="Verdana" pitchFamily="34" charset="0"/>
              </a:defRPr>
            </a:lvl2pPr>
            <a:lvl3pPr marL="1143000" indent="-228600" eaLnBrk="0" hangingPunct="0">
              <a:spcBef>
                <a:spcPct val="20000"/>
              </a:spcBef>
              <a:buChar char="•"/>
              <a:defRPr sz="2400">
                <a:solidFill>
                  <a:srgbClr val="001C3D"/>
                </a:solidFill>
                <a:latin typeface="Verdana" pitchFamily="34" charset="0"/>
              </a:defRPr>
            </a:lvl3pPr>
            <a:lvl4pPr marL="1600200" indent="-228600" eaLnBrk="0" hangingPunct="0">
              <a:spcBef>
                <a:spcPct val="20000"/>
              </a:spcBef>
              <a:buChar char="–"/>
              <a:defRPr sz="2000">
                <a:solidFill>
                  <a:srgbClr val="001C3D"/>
                </a:solidFill>
                <a:latin typeface="Verdana" pitchFamily="34" charset="0"/>
              </a:defRPr>
            </a:lvl4pPr>
            <a:lvl5pPr marL="2057400" indent="-228600" eaLnBrk="0" hangingPunct="0">
              <a:spcBef>
                <a:spcPct val="20000"/>
              </a:spcBef>
              <a:buChar char="»"/>
              <a:defRPr sz="2000">
                <a:solidFill>
                  <a:srgbClr val="001C3D"/>
                </a:solidFill>
                <a:latin typeface="Verdana" pitchFamily="34" charset="0"/>
              </a:defRPr>
            </a:lvl5pPr>
            <a:lvl6pPr marL="2514600" indent="-228600" eaLnBrk="0" fontAlgn="base" hangingPunct="0">
              <a:spcBef>
                <a:spcPct val="20000"/>
              </a:spcBef>
              <a:spcAft>
                <a:spcPct val="0"/>
              </a:spcAft>
              <a:buChar char="»"/>
              <a:defRPr sz="2000">
                <a:solidFill>
                  <a:srgbClr val="001C3D"/>
                </a:solidFill>
                <a:latin typeface="Verdana" pitchFamily="34" charset="0"/>
              </a:defRPr>
            </a:lvl6pPr>
            <a:lvl7pPr marL="2971800" indent="-228600" eaLnBrk="0" fontAlgn="base" hangingPunct="0">
              <a:spcBef>
                <a:spcPct val="20000"/>
              </a:spcBef>
              <a:spcAft>
                <a:spcPct val="0"/>
              </a:spcAft>
              <a:buChar char="»"/>
              <a:defRPr sz="2000">
                <a:solidFill>
                  <a:srgbClr val="001C3D"/>
                </a:solidFill>
                <a:latin typeface="Verdana" pitchFamily="34" charset="0"/>
              </a:defRPr>
            </a:lvl7pPr>
            <a:lvl8pPr marL="3429000" indent="-228600" eaLnBrk="0" fontAlgn="base" hangingPunct="0">
              <a:spcBef>
                <a:spcPct val="20000"/>
              </a:spcBef>
              <a:spcAft>
                <a:spcPct val="0"/>
              </a:spcAft>
              <a:buChar char="»"/>
              <a:defRPr sz="2000">
                <a:solidFill>
                  <a:srgbClr val="001C3D"/>
                </a:solidFill>
                <a:latin typeface="Verdana" pitchFamily="34" charset="0"/>
              </a:defRPr>
            </a:lvl8pPr>
            <a:lvl9pPr marL="3886200" indent="-228600" eaLnBrk="0" fontAlgn="base" hangingPunct="0">
              <a:spcBef>
                <a:spcPct val="20000"/>
              </a:spcBef>
              <a:spcAft>
                <a:spcPct val="0"/>
              </a:spcAft>
              <a:buChar char="»"/>
              <a:defRPr sz="2000">
                <a:solidFill>
                  <a:srgbClr val="001C3D"/>
                </a:solidFill>
                <a:latin typeface="Verdana" pitchFamily="34" charset="0"/>
              </a:defRPr>
            </a:lvl9pPr>
          </a:lstStyle>
          <a:p>
            <a:pPr>
              <a:spcBef>
                <a:spcPct val="0"/>
              </a:spcBef>
              <a:buFontTx/>
              <a:buNone/>
            </a:pPr>
            <a:r>
              <a:rPr lang="en-US" altLang="en-US" sz="2400" b="1" dirty="0">
                <a:solidFill>
                  <a:srgbClr val="66AD71"/>
                </a:solidFill>
              </a:rPr>
              <a:t>BELIEF SYSTEMS</a:t>
            </a:r>
            <a:r>
              <a:rPr lang="en-US" altLang="en-US" sz="2400" dirty="0">
                <a:solidFill>
                  <a:srgbClr val="66AD71"/>
                </a:solidFill>
              </a:rPr>
              <a:t>	</a:t>
            </a:r>
          </a:p>
        </p:txBody>
      </p:sp>
      <p:sp>
        <p:nvSpPr>
          <p:cNvPr id="53251" name="Rectangle 3"/>
          <p:cNvSpPr>
            <a:spLocks noChangeArrowheads="1"/>
          </p:cNvSpPr>
          <p:nvPr/>
        </p:nvSpPr>
        <p:spPr bwMode="auto">
          <a:xfrm>
            <a:off x="1117600" y="1473200"/>
            <a:ext cx="1012613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rgbClr val="001C3D"/>
                </a:solidFill>
                <a:latin typeface="Verdana" pitchFamily="34" charset="0"/>
              </a:defRPr>
            </a:lvl1pPr>
            <a:lvl2pPr marL="742950" indent="-285750" eaLnBrk="0" hangingPunct="0">
              <a:spcBef>
                <a:spcPct val="20000"/>
              </a:spcBef>
              <a:buChar char="–"/>
              <a:defRPr sz="2800">
                <a:solidFill>
                  <a:srgbClr val="001C3D"/>
                </a:solidFill>
                <a:latin typeface="Verdana" pitchFamily="34" charset="0"/>
              </a:defRPr>
            </a:lvl2pPr>
            <a:lvl3pPr marL="1143000" indent="-228600" eaLnBrk="0" hangingPunct="0">
              <a:spcBef>
                <a:spcPct val="20000"/>
              </a:spcBef>
              <a:buChar char="•"/>
              <a:defRPr sz="2400">
                <a:solidFill>
                  <a:srgbClr val="001C3D"/>
                </a:solidFill>
                <a:latin typeface="Verdana" pitchFamily="34" charset="0"/>
              </a:defRPr>
            </a:lvl3pPr>
            <a:lvl4pPr marL="1600200" indent="-228600" eaLnBrk="0" hangingPunct="0">
              <a:spcBef>
                <a:spcPct val="20000"/>
              </a:spcBef>
              <a:buChar char="–"/>
              <a:defRPr sz="2000">
                <a:solidFill>
                  <a:srgbClr val="001C3D"/>
                </a:solidFill>
                <a:latin typeface="Verdana" pitchFamily="34" charset="0"/>
              </a:defRPr>
            </a:lvl4pPr>
            <a:lvl5pPr marL="2057400" indent="-228600" eaLnBrk="0" hangingPunct="0">
              <a:spcBef>
                <a:spcPct val="20000"/>
              </a:spcBef>
              <a:buChar char="»"/>
              <a:defRPr sz="2000">
                <a:solidFill>
                  <a:srgbClr val="001C3D"/>
                </a:solidFill>
                <a:latin typeface="Verdana" pitchFamily="34" charset="0"/>
              </a:defRPr>
            </a:lvl5pPr>
            <a:lvl6pPr marL="2514600" indent="-228600" eaLnBrk="0" fontAlgn="base" hangingPunct="0">
              <a:spcBef>
                <a:spcPct val="20000"/>
              </a:spcBef>
              <a:spcAft>
                <a:spcPct val="0"/>
              </a:spcAft>
              <a:buChar char="»"/>
              <a:defRPr sz="2000">
                <a:solidFill>
                  <a:srgbClr val="001C3D"/>
                </a:solidFill>
                <a:latin typeface="Verdana" pitchFamily="34" charset="0"/>
              </a:defRPr>
            </a:lvl6pPr>
            <a:lvl7pPr marL="2971800" indent="-228600" eaLnBrk="0" fontAlgn="base" hangingPunct="0">
              <a:spcBef>
                <a:spcPct val="20000"/>
              </a:spcBef>
              <a:spcAft>
                <a:spcPct val="0"/>
              </a:spcAft>
              <a:buChar char="»"/>
              <a:defRPr sz="2000">
                <a:solidFill>
                  <a:srgbClr val="001C3D"/>
                </a:solidFill>
                <a:latin typeface="Verdana" pitchFamily="34" charset="0"/>
              </a:defRPr>
            </a:lvl7pPr>
            <a:lvl8pPr marL="3429000" indent="-228600" eaLnBrk="0" fontAlgn="base" hangingPunct="0">
              <a:spcBef>
                <a:spcPct val="20000"/>
              </a:spcBef>
              <a:spcAft>
                <a:spcPct val="0"/>
              </a:spcAft>
              <a:buChar char="»"/>
              <a:defRPr sz="2000">
                <a:solidFill>
                  <a:srgbClr val="001C3D"/>
                </a:solidFill>
                <a:latin typeface="Verdana" pitchFamily="34" charset="0"/>
              </a:defRPr>
            </a:lvl8pPr>
            <a:lvl9pPr marL="3886200" indent="-228600" eaLnBrk="0" fontAlgn="base" hangingPunct="0">
              <a:spcBef>
                <a:spcPct val="20000"/>
              </a:spcBef>
              <a:spcAft>
                <a:spcPct val="0"/>
              </a:spcAft>
              <a:buChar char="»"/>
              <a:defRPr sz="2000">
                <a:solidFill>
                  <a:srgbClr val="001C3D"/>
                </a:solidFill>
                <a:latin typeface="Verdana" pitchFamily="34" charset="0"/>
              </a:defRPr>
            </a:lvl9pPr>
          </a:lstStyle>
          <a:p>
            <a:pPr>
              <a:buFont typeface="Wingdings" pitchFamily="2" charset="2"/>
              <a:buChar char="§"/>
            </a:pPr>
            <a:endParaRPr lang="en-US" altLang="en-US" sz="2000" dirty="0"/>
          </a:p>
        </p:txBody>
      </p:sp>
      <p:sp>
        <p:nvSpPr>
          <p:cNvPr id="4" name="Rectangle 3"/>
          <p:cNvSpPr/>
          <p:nvPr/>
        </p:nvSpPr>
        <p:spPr>
          <a:xfrm>
            <a:off x="273142" y="6322785"/>
            <a:ext cx="7122740" cy="461665"/>
          </a:xfrm>
          <a:prstGeom prst="rect">
            <a:avLst/>
          </a:prstGeom>
        </p:spPr>
        <p:txBody>
          <a:bodyPr wrap="square">
            <a:spAutoFit/>
          </a:bodyPr>
          <a:lstStyle/>
          <a:p>
            <a:r>
              <a:rPr lang="en-US" sz="1200" i="1" dirty="0" err="1">
                <a:solidFill>
                  <a:srgbClr val="66AD71"/>
                </a:solidFill>
              </a:rPr>
              <a:t>Parttime</a:t>
            </a:r>
            <a:r>
              <a:rPr lang="en-US" sz="1200" i="1" dirty="0">
                <a:solidFill>
                  <a:srgbClr val="66AD71"/>
                </a:solidFill>
              </a:rPr>
              <a:t> </a:t>
            </a:r>
            <a:r>
              <a:rPr lang="en-US" sz="1200" i="1" dirty="0" err="1">
                <a:solidFill>
                  <a:srgbClr val="66AD71"/>
                </a:solidFill>
              </a:rPr>
              <a:t>Opleiding</a:t>
            </a:r>
            <a:r>
              <a:rPr lang="en-US" sz="1200" i="1" dirty="0">
                <a:solidFill>
                  <a:srgbClr val="66AD71"/>
                </a:solidFill>
              </a:rPr>
              <a:t> </a:t>
            </a:r>
            <a:r>
              <a:rPr lang="en-US" sz="1200" i="1" dirty="0" err="1">
                <a:solidFill>
                  <a:srgbClr val="66AD71"/>
                </a:solidFill>
              </a:rPr>
              <a:t>Bedrijfskunde</a:t>
            </a:r>
            <a:r>
              <a:rPr lang="en-US" sz="1200" i="1" dirty="0">
                <a:solidFill>
                  <a:srgbClr val="66AD71"/>
                </a:solidFill>
              </a:rPr>
              <a:t> </a:t>
            </a:r>
            <a:r>
              <a:rPr lang="en-US" sz="1200" i="1" dirty="0" err="1">
                <a:solidFill>
                  <a:srgbClr val="66AD71"/>
                </a:solidFill>
              </a:rPr>
              <a:t>voor</a:t>
            </a:r>
            <a:r>
              <a:rPr lang="en-US" sz="1200" i="1" dirty="0">
                <a:solidFill>
                  <a:srgbClr val="66AD71"/>
                </a:solidFill>
              </a:rPr>
              <a:t> Professionals </a:t>
            </a:r>
          </a:p>
          <a:p>
            <a:r>
              <a:rPr lang="en-US" sz="1200" i="1" u="sng" dirty="0">
                <a:solidFill>
                  <a:srgbClr val="66AD71"/>
                </a:solidFill>
              </a:rPr>
              <a:t>www.maastrichtOBK.nl</a:t>
            </a:r>
          </a:p>
        </p:txBody>
      </p:sp>
      <p:sp>
        <p:nvSpPr>
          <p:cNvPr id="2" name="Rectangle 1"/>
          <p:cNvSpPr/>
          <p:nvPr/>
        </p:nvSpPr>
        <p:spPr>
          <a:xfrm>
            <a:off x="914784" y="1285954"/>
            <a:ext cx="10531764" cy="4729052"/>
          </a:xfrm>
          <a:prstGeom prst="rect">
            <a:avLst/>
          </a:prstGeom>
        </p:spPr>
        <p:txBody>
          <a:bodyPr wrap="square">
            <a:spAutoFit/>
          </a:bodyPr>
          <a:lstStyle/>
          <a:p>
            <a:pPr fontAlgn="base">
              <a:lnSpc>
                <a:spcPct val="107000"/>
              </a:lnSpc>
              <a:spcAft>
                <a:spcPts val="0"/>
              </a:spcAft>
            </a:pPr>
            <a:r>
              <a:rPr lang="en-US" sz="2000" dirty="0">
                <a:ea typeface="Times New Roman" panose="02020603050405020304" pitchFamily="18" charset="0"/>
                <a:cs typeface="Times New Roman" panose="02020603050405020304" pitchFamily="18" charset="0"/>
              </a:rPr>
              <a:t>In the Levers of Control model, this lever determines the direction and concerns the </a:t>
            </a:r>
            <a:r>
              <a:rPr lang="en-US" sz="2000" dirty="0">
                <a:ea typeface="Times New Roman" panose="02020603050405020304" pitchFamily="18" charset="0"/>
                <a:cs typeface="Times New Roman" panose="02020603050405020304" pitchFamily="18" charset="0"/>
                <a:hlinkClick r:id="rId3"/>
              </a:rPr>
              <a:t>mission and vision</a:t>
            </a:r>
            <a:r>
              <a:rPr lang="en-US" sz="2000" dirty="0">
                <a:ea typeface="Times New Roman" panose="02020603050405020304" pitchFamily="18" charset="0"/>
                <a:cs typeface="Times New Roman" panose="02020603050405020304" pitchFamily="18" charset="0"/>
              </a:rPr>
              <a:t> of the </a:t>
            </a:r>
            <a:r>
              <a:rPr lang="en-US" sz="2000" dirty="0" err="1">
                <a:ea typeface="Times New Roman" panose="02020603050405020304" pitchFamily="18" charset="0"/>
                <a:cs typeface="Times New Roman" panose="02020603050405020304" pitchFamily="18" charset="0"/>
              </a:rPr>
              <a:t>organisation</a:t>
            </a:r>
            <a:r>
              <a:rPr lang="en-US" sz="2000" dirty="0">
                <a:ea typeface="Times New Roman" panose="02020603050405020304" pitchFamily="18" charset="0"/>
                <a:cs typeface="Times New Roman" panose="02020603050405020304" pitchFamily="18" charset="0"/>
              </a:rPr>
              <a:t>. The mission must ensure that everyone within the </a:t>
            </a:r>
            <a:r>
              <a:rPr lang="en-US" sz="2000" dirty="0" err="1">
                <a:ea typeface="Times New Roman" panose="02020603050405020304" pitchFamily="18" charset="0"/>
                <a:cs typeface="Times New Roman" panose="02020603050405020304" pitchFamily="18" charset="0"/>
              </a:rPr>
              <a:t>organisation</a:t>
            </a:r>
            <a:r>
              <a:rPr lang="en-US" sz="2000" dirty="0">
                <a:ea typeface="Times New Roman" panose="02020603050405020304" pitchFamily="18" charset="0"/>
                <a:cs typeface="Times New Roman" panose="02020603050405020304" pitchFamily="18" charset="0"/>
              </a:rPr>
              <a:t> has enough </a:t>
            </a:r>
            <a:r>
              <a:rPr lang="en-US" sz="2000" dirty="0">
                <a:ea typeface="Times New Roman" panose="02020603050405020304" pitchFamily="18" charset="0"/>
                <a:cs typeface="Times New Roman" panose="02020603050405020304" pitchFamily="18" charset="0"/>
                <a:hlinkClick r:id="rId4"/>
              </a:rPr>
              <a:t>intrinsic motivation</a:t>
            </a:r>
            <a:r>
              <a:rPr lang="en-US" sz="2000" dirty="0">
                <a:ea typeface="Times New Roman" panose="02020603050405020304" pitchFamily="18" charset="0"/>
                <a:cs typeface="Times New Roman" panose="02020603050405020304" pitchFamily="18" charset="0"/>
              </a:rPr>
              <a:t> to exude the values of the </a:t>
            </a:r>
            <a:r>
              <a:rPr lang="en-US" sz="2000" dirty="0" err="1">
                <a:ea typeface="Times New Roman" panose="02020603050405020304" pitchFamily="18" charset="0"/>
                <a:cs typeface="Times New Roman" panose="02020603050405020304" pitchFamily="18" charset="0"/>
              </a:rPr>
              <a:t>organisation</a:t>
            </a:r>
            <a:r>
              <a:rPr lang="en-US" sz="2000" dirty="0">
                <a:ea typeface="Times New Roman" panose="02020603050405020304" pitchFamily="18" charset="0"/>
                <a:cs typeface="Times New Roman" panose="02020603050405020304" pitchFamily="18" charset="0"/>
              </a:rPr>
              <a:t>.</a:t>
            </a:r>
            <a:endParaRPr lang="en-US" sz="2000" dirty="0">
              <a:ea typeface="Calibri" panose="020F0502020204030204" pitchFamily="34" charset="0"/>
              <a:cs typeface="Times New Roman" panose="02020603050405020304" pitchFamily="18" charset="0"/>
            </a:endParaRPr>
          </a:p>
          <a:p>
            <a:pPr fontAlgn="base">
              <a:lnSpc>
                <a:spcPct val="107000"/>
              </a:lnSpc>
              <a:spcAft>
                <a:spcPts val="1500"/>
              </a:spcAft>
            </a:pPr>
            <a:endParaRPr lang="en-US" sz="2000" dirty="0">
              <a:ea typeface="Times New Roman" panose="02020603050405020304" pitchFamily="18" charset="0"/>
              <a:cs typeface="Times New Roman" panose="02020603050405020304" pitchFamily="18" charset="0"/>
            </a:endParaRPr>
          </a:p>
          <a:p>
            <a:pPr fontAlgn="base">
              <a:lnSpc>
                <a:spcPct val="107000"/>
              </a:lnSpc>
              <a:spcAft>
                <a:spcPts val="1500"/>
              </a:spcAft>
            </a:pPr>
            <a:r>
              <a:rPr lang="en-US" sz="2000" dirty="0">
                <a:ea typeface="Times New Roman" panose="02020603050405020304" pitchFamily="18" charset="0"/>
                <a:cs typeface="Times New Roman" panose="02020603050405020304" pitchFamily="18" charset="0"/>
              </a:rPr>
              <a:t>While Diagnostic and Interactive Control Systems mainly focus on objectives, Beliefs and Boundary Systems focus on employee </a:t>
            </a:r>
            <a:r>
              <a:rPr lang="en-US" sz="2000" dirty="0" err="1">
                <a:ea typeface="Times New Roman" panose="02020603050405020304" pitchFamily="18" charset="0"/>
                <a:cs typeface="Times New Roman" panose="02020603050405020304" pitchFamily="18" charset="0"/>
              </a:rPr>
              <a:t>behaviour</a:t>
            </a:r>
            <a:r>
              <a:rPr lang="en-US" sz="2000" dirty="0">
                <a:ea typeface="Times New Roman" panose="02020603050405020304" pitchFamily="18" charset="0"/>
                <a:cs typeface="Times New Roman" panose="02020603050405020304" pitchFamily="18" charset="0"/>
              </a:rPr>
              <a:t>. The Belief Systems must encourage employees to look for opportunities for the </a:t>
            </a:r>
            <a:r>
              <a:rPr lang="en-US" sz="2000" dirty="0" err="1">
                <a:ea typeface="Times New Roman" panose="02020603050405020304" pitchFamily="18" charset="0"/>
                <a:cs typeface="Times New Roman" panose="02020603050405020304" pitchFamily="18" charset="0"/>
              </a:rPr>
              <a:t>organisation</a:t>
            </a:r>
            <a:r>
              <a:rPr lang="en-US" sz="2000" dirty="0">
                <a:ea typeface="Times New Roman" panose="02020603050405020304" pitchFamily="18" charset="0"/>
                <a:cs typeface="Times New Roman" panose="02020603050405020304" pitchFamily="18" charset="0"/>
              </a:rPr>
              <a:t>.</a:t>
            </a:r>
            <a:endParaRPr lang="en-US" sz="2000" dirty="0">
              <a:ea typeface="Calibri" panose="020F0502020204030204" pitchFamily="34" charset="0"/>
              <a:cs typeface="Times New Roman" panose="02020603050405020304" pitchFamily="18" charset="0"/>
            </a:endParaRPr>
          </a:p>
          <a:p>
            <a:pPr fontAlgn="base">
              <a:lnSpc>
                <a:spcPct val="107000"/>
              </a:lnSpc>
              <a:spcAft>
                <a:spcPts val="1500"/>
              </a:spcAft>
            </a:pPr>
            <a:r>
              <a:rPr lang="en-US" sz="2000" dirty="0">
                <a:ea typeface="Times New Roman" panose="02020603050405020304" pitchFamily="18" charset="0"/>
                <a:cs typeface="Times New Roman" panose="02020603050405020304" pitchFamily="18" charset="0"/>
              </a:rPr>
              <a:t>Their loyalty can be rewarded by extrinsic stimuli in the form of monetary rewards through targets and bonuses. The aim is for everyone within the </a:t>
            </a:r>
            <a:r>
              <a:rPr lang="en-US" sz="2000" dirty="0" err="1">
                <a:ea typeface="Times New Roman" panose="02020603050405020304" pitchFamily="18" charset="0"/>
                <a:cs typeface="Times New Roman" panose="02020603050405020304" pitchFamily="18" charset="0"/>
              </a:rPr>
              <a:t>organisation</a:t>
            </a:r>
            <a:r>
              <a:rPr lang="en-US" sz="2000" dirty="0">
                <a:ea typeface="Times New Roman" panose="02020603050405020304" pitchFamily="18" charset="0"/>
                <a:cs typeface="Times New Roman" panose="02020603050405020304" pitchFamily="18" charset="0"/>
              </a:rPr>
              <a:t> to display the desired </a:t>
            </a:r>
            <a:r>
              <a:rPr lang="en-US" sz="2000" dirty="0" err="1">
                <a:ea typeface="Times New Roman" panose="02020603050405020304" pitchFamily="18" charset="0"/>
                <a:cs typeface="Times New Roman" panose="02020603050405020304" pitchFamily="18" charset="0"/>
              </a:rPr>
              <a:t>behaviour</a:t>
            </a:r>
            <a:r>
              <a:rPr lang="en-US" sz="2000" dirty="0">
                <a:ea typeface="Times New Roman" panose="02020603050405020304" pitchFamily="18" charset="0"/>
                <a:cs typeface="Times New Roman" panose="02020603050405020304" pitchFamily="18" charset="0"/>
              </a:rPr>
              <a:t>. The Beliefs Systems formulate the basic values, standards, and beliefs of the </a:t>
            </a:r>
            <a:r>
              <a:rPr lang="en-US" sz="2000" dirty="0" err="1">
                <a:ea typeface="Times New Roman" panose="02020603050405020304" pitchFamily="18" charset="0"/>
                <a:cs typeface="Times New Roman" panose="02020603050405020304" pitchFamily="18" charset="0"/>
              </a:rPr>
              <a:t>organisation</a:t>
            </a:r>
            <a:r>
              <a:rPr lang="en-US" sz="2000" dirty="0">
                <a:ea typeface="Times New Roman" panose="02020603050405020304" pitchFamily="18" charset="0"/>
                <a:cs typeface="Times New Roman" panose="02020603050405020304" pitchFamily="18" charset="0"/>
              </a:rPr>
              <a:t>; this partly concerns the </a:t>
            </a:r>
            <a:r>
              <a:rPr lang="en-US" sz="2000" dirty="0" err="1">
                <a:ea typeface="Times New Roman" panose="02020603050405020304" pitchFamily="18" charset="0"/>
                <a:cs typeface="Times New Roman" panose="02020603050405020304" pitchFamily="18" charset="0"/>
              </a:rPr>
              <a:t>organisational</a:t>
            </a:r>
            <a:r>
              <a:rPr lang="en-US" sz="2000" dirty="0">
                <a:ea typeface="Times New Roman" panose="02020603050405020304" pitchFamily="18" charset="0"/>
                <a:cs typeface="Times New Roman" panose="02020603050405020304" pitchFamily="18" charset="0"/>
              </a:rPr>
              <a:t> culture.</a:t>
            </a:r>
            <a:endParaRPr lang="en-US" sz="2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133128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875674" y="211570"/>
            <a:ext cx="77724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har char="•"/>
              <a:defRPr sz="3200">
                <a:solidFill>
                  <a:srgbClr val="001C3D"/>
                </a:solidFill>
                <a:latin typeface="Verdana" pitchFamily="34" charset="0"/>
              </a:defRPr>
            </a:lvl1pPr>
            <a:lvl2pPr marL="742950" indent="-285750" eaLnBrk="0" hangingPunct="0">
              <a:spcBef>
                <a:spcPct val="20000"/>
              </a:spcBef>
              <a:buChar char="–"/>
              <a:defRPr sz="2800">
                <a:solidFill>
                  <a:srgbClr val="001C3D"/>
                </a:solidFill>
                <a:latin typeface="Verdana" pitchFamily="34" charset="0"/>
              </a:defRPr>
            </a:lvl2pPr>
            <a:lvl3pPr marL="1143000" indent="-228600" eaLnBrk="0" hangingPunct="0">
              <a:spcBef>
                <a:spcPct val="20000"/>
              </a:spcBef>
              <a:buChar char="•"/>
              <a:defRPr sz="2400">
                <a:solidFill>
                  <a:srgbClr val="001C3D"/>
                </a:solidFill>
                <a:latin typeface="Verdana" pitchFamily="34" charset="0"/>
              </a:defRPr>
            </a:lvl3pPr>
            <a:lvl4pPr marL="1600200" indent="-228600" eaLnBrk="0" hangingPunct="0">
              <a:spcBef>
                <a:spcPct val="20000"/>
              </a:spcBef>
              <a:buChar char="–"/>
              <a:defRPr sz="2000">
                <a:solidFill>
                  <a:srgbClr val="001C3D"/>
                </a:solidFill>
                <a:latin typeface="Verdana" pitchFamily="34" charset="0"/>
              </a:defRPr>
            </a:lvl4pPr>
            <a:lvl5pPr marL="2057400" indent="-228600" eaLnBrk="0" hangingPunct="0">
              <a:spcBef>
                <a:spcPct val="20000"/>
              </a:spcBef>
              <a:buChar char="»"/>
              <a:defRPr sz="2000">
                <a:solidFill>
                  <a:srgbClr val="001C3D"/>
                </a:solidFill>
                <a:latin typeface="Verdana" pitchFamily="34" charset="0"/>
              </a:defRPr>
            </a:lvl5pPr>
            <a:lvl6pPr marL="2514600" indent="-228600" eaLnBrk="0" fontAlgn="base" hangingPunct="0">
              <a:spcBef>
                <a:spcPct val="20000"/>
              </a:spcBef>
              <a:spcAft>
                <a:spcPct val="0"/>
              </a:spcAft>
              <a:buChar char="»"/>
              <a:defRPr sz="2000">
                <a:solidFill>
                  <a:srgbClr val="001C3D"/>
                </a:solidFill>
                <a:latin typeface="Verdana" pitchFamily="34" charset="0"/>
              </a:defRPr>
            </a:lvl6pPr>
            <a:lvl7pPr marL="2971800" indent="-228600" eaLnBrk="0" fontAlgn="base" hangingPunct="0">
              <a:spcBef>
                <a:spcPct val="20000"/>
              </a:spcBef>
              <a:spcAft>
                <a:spcPct val="0"/>
              </a:spcAft>
              <a:buChar char="»"/>
              <a:defRPr sz="2000">
                <a:solidFill>
                  <a:srgbClr val="001C3D"/>
                </a:solidFill>
                <a:latin typeface="Verdana" pitchFamily="34" charset="0"/>
              </a:defRPr>
            </a:lvl7pPr>
            <a:lvl8pPr marL="3429000" indent="-228600" eaLnBrk="0" fontAlgn="base" hangingPunct="0">
              <a:spcBef>
                <a:spcPct val="20000"/>
              </a:spcBef>
              <a:spcAft>
                <a:spcPct val="0"/>
              </a:spcAft>
              <a:buChar char="»"/>
              <a:defRPr sz="2000">
                <a:solidFill>
                  <a:srgbClr val="001C3D"/>
                </a:solidFill>
                <a:latin typeface="Verdana" pitchFamily="34" charset="0"/>
              </a:defRPr>
            </a:lvl8pPr>
            <a:lvl9pPr marL="3886200" indent="-228600" eaLnBrk="0" fontAlgn="base" hangingPunct="0">
              <a:spcBef>
                <a:spcPct val="20000"/>
              </a:spcBef>
              <a:spcAft>
                <a:spcPct val="0"/>
              </a:spcAft>
              <a:buChar char="»"/>
              <a:defRPr sz="2000">
                <a:solidFill>
                  <a:srgbClr val="001C3D"/>
                </a:solidFill>
                <a:latin typeface="Verdana" pitchFamily="34" charset="0"/>
              </a:defRPr>
            </a:lvl9pPr>
          </a:lstStyle>
          <a:p>
            <a:pPr>
              <a:spcBef>
                <a:spcPct val="0"/>
              </a:spcBef>
              <a:buFontTx/>
              <a:buNone/>
            </a:pPr>
            <a:r>
              <a:rPr lang="en-US" altLang="en-US" sz="2400" b="1" dirty="0">
                <a:solidFill>
                  <a:srgbClr val="66AD71"/>
                </a:solidFill>
              </a:rPr>
              <a:t>BOUNDARY SYSTEMS</a:t>
            </a:r>
            <a:r>
              <a:rPr lang="en-US" altLang="en-US" sz="2400" dirty="0">
                <a:solidFill>
                  <a:srgbClr val="66AD71"/>
                </a:solidFill>
              </a:rPr>
              <a:t>	</a:t>
            </a:r>
          </a:p>
        </p:txBody>
      </p:sp>
      <p:sp>
        <p:nvSpPr>
          <p:cNvPr id="54275" name="Rectangle 3"/>
          <p:cNvSpPr>
            <a:spLocks noChangeArrowheads="1"/>
          </p:cNvSpPr>
          <p:nvPr/>
        </p:nvSpPr>
        <p:spPr bwMode="auto">
          <a:xfrm>
            <a:off x="273142" y="1065645"/>
            <a:ext cx="10167937" cy="333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rgbClr val="001C3D"/>
                </a:solidFill>
                <a:latin typeface="Verdana" pitchFamily="34" charset="0"/>
              </a:defRPr>
            </a:lvl1pPr>
            <a:lvl2pPr marL="742950" indent="-285750" eaLnBrk="0" hangingPunct="0">
              <a:spcBef>
                <a:spcPct val="20000"/>
              </a:spcBef>
              <a:buChar char="–"/>
              <a:defRPr sz="2800">
                <a:solidFill>
                  <a:srgbClr val="001C3D"/>
                </a:solidFill>
                <a:latin typeface="Verdana" pitchFamily="34" charset="0"/>
              </a:defRPr>
            </a:lvl2pPr>
            <a:lvl3pPr marL="1143000" indent="-228600" eaLnBrk="0" hangingPunct="0">
              <a:spcBef>
                <a:spcPct val="20000"/>
              </a:spcBef>
              <a:buChar char="•"/>
              <a:defRPr sz="2400">
                <a:solidFill>
                  <a:srgbClr val="001C3D"/>
                </a:solidFill>
                <a:latin typeface="Verdana" pitchFamily="34" charset="0"/>
              </a:defRPr>
            </a:lvl3pPr>
            <a:lvl4pPr marL="1600200" indent="-228600" eaLnBrk="0" hangingPunct="0">
              <a:spcBef>
                <a:spcPct val="20000"/>
              </a:spcBef>
              <a:buChar char="–"/>
              <a:defRPr sz="2000">
                <a:solidFill>
                  <a:srgbClr val="001C3D"/>
                </a:solidFill>
                <a:latin typeface="Verdana" pitchFamily="34" charset="0"/>
              </a:defRPr>
            </a:lvl4pPr>
            <a:lvl5pPr marL="2057400" indent="-228600" eaLnBrk="0" hangingPunct="0">
              <a:spcBef>
                <a:spcPct val="20000"/>
              </a:spcBef>
              <a:buChar char="»"/>
              <a:defRPr sz="2000">
                <a:solidFill>
                  <a:srgbClr val="001C3D"/>
                </a:solidFill>
                <a:latin typeface="Verdana" pitchFamily="34" charset="0"/>
              </a:defRPr>
            </a:lvl5pPr>
            <a:lvl6pPr marL="2514600" indent="-228600" eaLnBrk="0" fontAlgn="base" hangingPunct="0">
              <a:spcBef>
                <a:spcPct val="20000"/>
              </a:spcBef>
              <a:spcAft>
                <a:spcPct val="0"/>
              </a:spcAft>
              <a:buChar char="»"/>
              <a:defRPr sz="2000">
                <a:solidFill>
                  <a:srgbClr val="001C3D"/>
                </a:solidFill>
                <a:latin typeface="Verdana" pitchFamily="34" charset="0"/>
              </a:defRPr>
            </a:lvl6pPr>
            <a:lvl7pPr marL="2971800" indent="-228600" eaLnBrk="0" fontAlgn="base" hangingPunct="0">
              <a:spcBef>
                <a:spcPct val="20000"/>
              </a:spcBef>
              <a:spcAft>
                <a:spcPct val="0"/>
              </a:spcAft>
              <a:buChar char="»"/>
              <a:defRPr sz="2000">
                <a:solidFill>
                  <a:srgbClr val="001C3D"/>
                </a:solidFill>
                <a:latin typeface="Verdana" pitchFamily="34" charset="0"/>
              </a:defRPr>
            </a:lvl7pPr>
            <a:lvl8pPr marL="3429000" indent="-228600" eaLnBrk="0" fontAlgn="base" hangingPunct="0">
              <a:spcBef>
                <a:spcPct val="20000"/>
              </a:spcBef>
              <a:spcAft>
                <a:spcPct val="0"/>
              </a:spcAft>
              <a:buChar char="»"/>
              <a:defRPr sz="2000">
                <a:solidFill>
                  <a:srgbClr val="001C3D"/>
                </a:solidFill>
                <a:latin typeface="Verdana" pitchFamily="34" charset="0"/>
              </a:defRPr>
            </a:lvl8pPr>
            <a:lvl9pPr marL="3886200" indent="-228600" eaLnBrk="0" fontAlgn="base" hangingPunct="0">
              <a:spcBef>
                <a:spcPct val="20000"/>
              </a:spcBef>
              <a:spcAft>
                <a:spcPct val="0"/>
              </a:spcAft>
              <a:buChar char="»"/>
              <a:defRPr sz="2000">
                <a:solidFill>
                  <a:srgbClr val="001C3D"/>
                </a:solidFill>
                <a:latin typeface="Verdana" pitchFamily="34" charset="0"/>
              </a:defRPr>
            </a:lvl9pPr>
          </a:lstStyle>
          <a:p>
            <a:pPr lvl="1">
              <a:buClr>
                <a:srgbClr val="66AD71"/>
              </a:buClr>
              <a:buFont typeface="Arial" panose="020B0604020202020204" pitchFamily="34" charset="0"/>
              <a:buChar char="•"/>
            </a:pPr>
            <a:endParaRPr lang="en-US" altLang="en-US" sz="2200" dirty="0">
              <a:solidFill>
                <a:schemeClr val="tx1"/>
              </a:solidFill>
              <a:latin typeface="+mn-lt"/>
            </a:endParaRPr>
          </a:p>
          <a:p>
            <a:pPr lvl="1">
              <a:buClr>
                <a:srgbClr val="66AD71"/>
              </a:buClr>
              <a:buSzPct val="100000"/>
              <a:buFont typeface="Arial" panose="020B0604020202020204" pitchFamily="34" charset="0"/>
              <a:buChar char="•"/>
            </a:pPr>
            <a:r>
              <a:rPr lang="en-US" altLang="en-US" sz="2200" dirty="0">
                <a:solidFill>
                  <a:schemeClr val="tx1"/>
                </a:solidFill>
                <a:latin typeface="+mn-lt"/>
              </a:rPr>
              <a:t>Boundaries for organizations and employees: job description,  requirements, procedures.</a:t>
            </a:r>
          </a:p>
          <a:p>
            <a:pPr lvl="1">
              <a:buClr>
                <a:srgbClr val="66AD71"/>
              </a:buClr>
              <a:buSzPct val="100000"/>
              <a:buFont typeface="Arial" panose="020B0604020202020204" pitchFamily="34" charset="0"/>
              <a:buChar char="•"/>
            </a:pPr>
            <a:endParaRPr lang="en-US" altLang="en-US" sz="2200" dirty="0">
              <a:solidFill>
                <a:schemeClr val="tx1"/>
              </a:solidFill>
              <a:latin typeface="+mn-lt"/>
            </a:endParaRPr>
          </a:p>
          <a:p>
            <a:pPr lvl="1">
              <a:buClr>
                <a:srgbClr val="66AD71"/>
              </a:buClr>
              <a:buSzPct val="100000"/>
              <a:buFont typeface="Arial" panose="020B0604020202020204" pitchFamily="34" charset="0"/>
              <a:buChar char="•"/>
            </a:pPr>
            <a:r>
              <a:rPr lang="en-US" altLang="en-US" sz="2200" dirty="0">
                <a:solidFill>
                  <a:schemeClr val="tx1"/>
                </a:solidFill>
                <a:latin typeface="+mn-lt"/>
              </a:rPr>
              <a:t>To guide and limit freedom of employees.</a:t>
            </a:r>
          </a:p>
          <a:p>
            <a:pPr lvl="1">
              <a:buClr>
                <a:srgbClr val="66AD71"/>
              </a:buClr>
              <a:buSzPct val="100000"/>
              <a:buFont typeface="Arial" panose="020B0604020202020204" pitchFamily="34" charset="0"/>
              <a:buChar char="•"/>
            </a:pPr>
            <a:endParaRPr lang="en-US" altLang="en-US" sz="2200" dirty="0">
              <a:solidFill>
                <a:schemeClr val="tx1"/>
              </a:solidFill>
              <a:latin typeface="+mn-lt"/>
            </a:endParaRPr>
          </a:p>
          <a:p>
            <a:pPr lvl="1">
              <a:buClr>
                <a:srgbClr val="66AD71"/>
              </a:buClr>
              <a:buSzPct val="100000"/>
              <a:buFont typeface="Arial" panose="020B0604020202020204" pitchFamily="34" charset="0"/>
              <a:buChar char="•"/>
            </a:pPr>
            <a:r>
              <a:rPr lang="en-US" altLang="en-US" sz="2200" dirty="0">
                <a:solidFill>
                  <a:schemeClr val="tx1"/>
                </a:solidFill>
                <a:latin typeface="+mn-lt"/>
              </a:rPr>
              <a:t>Legal and ethical guidelines to prevent misbehavior, instructions how to</a:t>
            </a:r>
            <a:r>
              <a:rPr lang="en-NL" altLang="en-US" sz="2200" dirty="0">
                <a:solidFill>
                  <a:schemeClr val="tx1"/>
                </a:solidFill>
                <a:latin typeface="+mn-lt"/>
              </a:rPr>
              <a:t>…</a:t>
            </a:r>
            <a:r>
              <a:rPr lang="en-US" altLang="en-US" sz="2200" dirty="0">
                <a:solidFill>
                  <a:schemeClr val="tx1"/>
                </a:solidFill>
                <a:latin typeface="+mn-lt"/>
              </a:rPr>
              <a:t>. Etc.</a:t>
            </a:r>
          </a:p>
        </p:txBody>
      </p:sp>
      <p:sp>
        <p:nvSpPr>
          <p:cNvPr id="4" name="Rectangle 3"/>
          <p:cNvSpPr/>
          <p:nvPr/>
        </p:nvSpPr>
        <p:spPr>
          <a:xfrm>
            <a:off x="273142" y="6322785"/>
            <a:ext cx="7122740" cy="461665"/>
          </a:xfrm>
          <a:prstGeom prst="rect">
            <a:avLst/>
          </a:prstGeom>
        </p:spPr>
        <p:txBody>
          <a:bodyPr wrap="square">
            <a:spAutoFit/>
          </a:bodyPr>
          <a:lstStyle/>
          <a:p>
            <a:r>
              <a:rPr lang="en-US" sz="1200" i="1" dirty="0" err="1">
                <a:solidFill>
                  <a:srgbClr val="66AD71"/>
                </a:solidFill>
              </a:rPr>
              <a:t>Parttime</a:t>
            </a:r>
            <a:r>
              <a:rPr lang="en-US" sz="1200" i="1" dirty="0">
                <a:solidFill>
                  <a:srgbClr val="66AD71"/>
                </a:solidFill>
              </a:rPr>
              <a:t> </a:t>
            </a:r>
            <a:r>
              <a:rPr lang="en-US" sz="1200" i="1" dirty="0" err="1">
                <a:solidFill>
                  <a:srgbClr val="66AD71"/>
                </a:solidFill>
              </a:rPr>
              <a:t>Opleiding</a:t>
            </a:r>
            <a:r>
              <a:rPr lang="en-US" sz="1200" i="1" dirty="0">
                <a:solidFill>
                  <a:srgbClr val="66AD71"/>
                </a:solidFill>
              </a:rPr>
              <a:t> </a:t>
            </a:r>
            <a:r>
              <a:rPr lang="en-US" sz="1200" i="1" dirty="0" err="1">
                <a:solidFill>
                  <a:srgbClr val="66AD71"/>
                </a:solidFill>
              </a:rPr>
              <a:t>Bedrijfskunde</a:t>
            </a:r>
            <a:r>
              <a:rPr lang="en-US" sz="1200" i="1" dirty="0">
                <a:solidFill>
                  <a:srgbClr val="66AD71"/>
                </a:solidFill>
              </a:rPr>
              <a:t> </a:t>
            </a:r>
            <a:r>
              <a:rPr lang="en-US" sz="1200" i="1" dirty="0" err="1">
                <a:solidFill>
                  <a:srgbClr val="66AD71"/>
                </a:solidFill>
              </a:rPr>
              <a:t>voor</a:t>
            </a:r>
            <a:r>
              <a:rPr lang="en-US" sz="1200" i="1" dirty="0">
                <a:solidFill>
                  <a:srgbClr val="66AD71"/>
                </a:solidFill>
              </a:rPr>
              <a:t> Professionals </a:t>
            </a:r>
          </a:p>
          <a:p>
            <a:r>
              <a:rPr lang="en-US" sz="1200" i="1" u="sng" dirty="0">
                <a:solidFill>
                  <a:srgbClr val="66AD71"/>
                </a:solidFill>
              </a:rPr>
              <a:t>www.maastrichtOBK.nl</a:t>
            </a:r>
          </a:p>
        </p:txBody>
      </p:sp>
    </p:spTree>
    <p:extLst>
      <p:ext uri="{BB962C8B-B14F-4D97-AF65-F5344CB8AC3E}">
        <p14:creationId xmlns:p14="http://schemas.microsoft.com/office/powerpoint/2010/main" val="40120022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B25567-BDAA-4B4E-99FD-BCA95D541412}"/>
              </a:ext>
            </a:extLst>
          </p:cNvPr>
          <p:cNvSpPr>
            <a:spLocks noGrp="1"/>
          </p:cNvSpPr>
          <p:nvPr>
            <p:ph type="ctrTitle"/>
          </p:nvPr>
        </p:nvSpPr>
        <p:spPr/>
        <p:txBody>
          <a:bodyPr/>
          <a:lstStyle/>
          <a:p>
            <a:r>
              <a:rPr lang="nl-NL" dirty="0"/>
              <a:t>THE SCIENCE OF</a:t>
            </a:r>
            <a:br>
              <a:rPr lang="nl-NL" dirty="0"/>
            </a:br>
            <a:r>
              <a:rPr lang="nl-NL" dirty="0"/>
              <a:t>PERFORMANCE MANAGEMENT</a:t>
            </a:r>
          </a:p>
        </p:txBody>
      </p:sp>
      <p:sp>
        <p:nvSpPr>
          <p:cNvPr id="3" name="Ondertitel 2">
            <a:extLst>
              <a:ext uri="{FF2B5EF4-FFF2-40B4-BE49-F238E27FC236}">
                <a16:creationId xmlns:a16="http://schemas.microsoft.com/office/drawing/2014/main" id="{03351E68-FB59-6841-8477-2C004071BE41}"/>
              </a:ext>
            </a:extLst>
          </p:cNvPr>
          <p:cNvSpPr>
            <a:spLocks noGrp="1"/>
          </p:cNvSpPr>
          <p:nvPr>
            <p:ph type="subTitle" idx="1"/>
          </p:nvPr>
        </p:nvSpPr>
        <p:spPr/>
        <p:txBody>
          <a:bodyPr/>
          <a:lstStyle/>
          <a:p>
            <a:r>
              <a:rPr lang="nl-NL" dirty="0"/>
              <a:t>Maastricht University Alumni Day</a:t>
            </a:r>
            <a:br>
              <a:rPr lang="nl-NL" dirty="0"/>
            </a:br>
            <a:r>
              <a:rPr lang="nl-NL" dirty="0"/>
              <a:t>4 September 2021</a:t>
            </a:r>
          </a:p>
        </p:txBody>
      </p:sp>
    </p:spTree>
    <p:extLst>
      <p:ext uri="{BB962C8B-B14F-4D97-AF65-F5344CB8AC3E}">
        <p14:creationId xmlns:p14="http://schemas.microsoft.com/office/powerpoint/2010/main" val="17591189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667857" y="590540"/>
            <a:ext cx="77724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har char="•"/>
              <a:defRPr sz="3200">
                <a:solidFill>
                  <a:srgbClr val="001C3D"/>
                </a:solidFill>
                <a:latin typeface="Verdana" pitchFamily="34" charset="0"/>
              </a:defRPr>
            </a:lvl1pPr>
            <a:lvl2pPr marL="742950" indent="-285750" eaLnBrk="0" hangingPunct="0">
              <a:spcBef>
                <a:spcPct val="20000"/>
              </a:spcBef>
              <a:buChar char="–"/>
              <a:defRPr sz="2800">
                <a:solidFill>
                  <a:srgbClr val="001C3D"/>
                </a:solidFill>
                <a:latin typeface="Verdana" pitchFamily="34" charset="0"/>
              </a:defRPr>
            </a:lvl2pPr>
            <a:lvl3pPr marL="1143000" indent="-228600" eaLnBrk="0" hangingPunct="0">
              <a:spcBef>
                <a:spcPct val="20000"/>
              </a:spcBef>
              <a:buChar char="•"/>
              <a:defRPr sz="2400">
                <a:solidFill>
                  <a:srgbClr val="001C3D"/>
                </a:solidFill>
                <a:latin typeface="Verdana" pitchFamily="34" charset="0"/>
              </a:defRPr>
            </a:lvl3pPr>
            <a:lvl4pPr marL="1600200" indent="-228600" eaLnBrk="0" hangingPunct="0">
              <a:spcBef>
                <a:spcPct val="20000"/>
              </a:spcBef>
              <a:buChar char="–"/>
              <a:defRPr sz="2000">
                <a:solidFill>
                  <a:srgbClr val="001C3D"/>
                </a:solidFill>
                <a:latin typeface="Verdana" pitchFamily="34" charset="0"/>
              </a:defRPr>
            </a:lvl4pPr>
            <a:lvl5pPr marL="2057400" indent="-228600" eaLnBrk="0" hangingPunct="0">
              <a:spcBef>
                <a:spcPct val="20000"/>
              </a:spcBef>
              <a:buChar char="»"/>
              <a:defRPr sz="2000">
                <a:solidFill>
                  <a:srgbClr val="001C3D"/>
                </a:solidFill>
                <a:latin typeface="Verdana" pitchFamily="34" charset="0"/>
              </a:defRPr>
            </a:lvl5pPr>
            <a:lvl6pPr marL="2514600" indent="-228600" eaLnBrk="0" fontAlgn="base" hangingPunct="0">
              <a:spcBef>
                <a:spcPct val="20000"/>
              </a:spcBef>
              <a:spcAft>
                <a:spcPct val="0"/>
              </a:spcAft>
              <a:buChar char="»"/>
              <a:defRPr sz="2000">
                <a:solidFill>
                  <a:srgbClr val="001C3D"/>
                </a:solidFill>
                <a:latin typeface="Verdana" pitchFamily="34" charset="0"/>
              </a:defRPr>
            </a:lvl6pPr>
            <a:lvl7pPr marL="2971800" indent="-228600" eaLnBrk="0" fontAlgn="base" hangingPunct="0">
              <a:spcBef>
                <a:spcPct val="20000"/>
              </a:spcBef>
              <a:spcAft>
                <a:spcPct val="0"/>
              </a:spcAft>
              <a:buChar char="»"/>
              <a:defRPr sz="2000">
                <a:solidFill>
                  <a:srgbClr val="001C3D"/>
                </a:solidFill>
                <a:latin typeface="Verdana" pitchFamily="34" charset="0"/>
              </a:defRPr>
            </a:lvl7pPr>
            <a:lvl8pPr marL="3429000" indent="-228600" eaLnBrk="0" fontAlgn="base" hangingPunct="0">
              <a:spcBef>
                <a:spcPct val="20000"/>
              </a:spcBef>
              <a:spcAft>
                <a:spcPct val="0"/>
              </a:spcAft>
              <a:buChar char="»"/>
              <a:defRPr sz="2000">
                <a:solidFill>
                  <a:srgbClr val="001C3D"/>
                </a:solidFill>
                <a:latin typeface="Verdana" pitchFamily="34" charset="0"/>
              </a:defRPr>
            </a:lvl8pPr>
            <a:lvl9pPr marL="3886200" indent="-228600" eaLnBrk="0" fontAlgn="base" hangingPunct="0">
              <a:spcBef>
                <a:spcPct val="20000"/>
              </a:spcBef>
              <a:spcAft>
                <a:spcPct val="0"/>
              </a:spcAft>
              <a:buChar char="»"/>
              <a:defRPr sz="2000">
                <a:solidFill>
                  <a:srgbClr val="001C3D"/>
                </a:solidFill>
                <a:latin typeface="Verdana" pitchFamily="34" charset="0"/>
              </a:defRPr>
            </a:lvl9pPr>
          </a:lstStyle>
          <a:p>
            <a:pPr>
              <a:spcBef>
                <a:spcPct val="0"/>
              </a:spcBef>
              <a:buFontTx/>
              <a:buNone/>
            </a:pPr>
            <a:r>
              <a:rPr lang="en-US" altLang="en-US" sz="2400" b="1" dirty="0">
                <a:solidFill>
                  <a:srgbClr val="66AD71"/>
                </a:solidFill>
              </a:rPr>
              <a:t>DIAGNOSTIC SYSTEMS</a:t>
            </a:r>
          </a:p>
        </p:txBody>
      </p:sp>
      <p:sp>
        <p:nvSpPr>
          <p:cNvPr id="55299" name="Rectangle 3"/>
          <p:cNvSpPr>
            <a:spLocks noChangeArrowheads="1"/>
          </p:cNvSpPr>
          <p:nvPr/>
        </p:nvSpPr>
        <p:spPr bwMode="auto">
          <a:xfrm>
            <a:off x="667857" y="1663365"/>
            <a:ext cx="10568179" cy="3143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rgbClr val="001C3D"/>
                </a:solidFill>
                <a:latin typeface="Verdana" pitchFamily="34" charset="0"/>
              </a:defRPr>
            </a:lvl1pPr>
            <a:lvl2pPr marL="742950" indent="-285750" eaLnBrk="0" hangingPunct="0">
              <a:spcBef>
                <a:spcPct val="20000"/>
              </a:spcBef>
              <a:buChar char="–"/>
              <a:defRPr sz="2800">
                <a:solidFill>
                  <a:srgbClr val="001C3D"/>
                </a:solidFill>
                <a:latin typeface="Verdana" pitchFamily="34" charset="0"/>
              </a:defRPr>
            </a:lvl2pPr>
            <a:lvl3pPr marL="1143000" indent="-228600" eaLnBrk="0" hangingPunct="0">
              <a:spcBef>
                <a:spcPct val="20000"/>
              </a:spcBef>
              <a:buChar char="•"/>
              <a:defRPr sz="2400">
                <a:solidFill>
                  <a:srgbClr val="001C3D"/>
                </a:solidFill>
                <a:latin typeface="Verdana" pitchFamily="34" charset="0"/>
              </a:defRPr>
            </a:lvl3pPr>
            <a:lvl4pPr marL="1600200" indent="-228600" eaLnBrk="0" hangingPunct="0">
              <a:spcBef>
                <a:spcPct val="20000"/>
              </a:spcBef>
              <a:buChar char="–"/>
              <a:defRPr sz="2000">
                <a:solidFill>
                  <a:srgbClr val="001C3D"/>
                </a:solidFill>
                <a:latin typeface="Verdana" pitchFamily="34" charset="0"/>
              </a:defRPr>
            </a:lvl4pPr>
            <a:lvl5pPr marL="2057400" indent="-228600" eaLnBrk="0" hangingPunct="0">
              <a:spcBef>
                <a:spcPct val="20000"/>
              </a:spcBef>
              <a:buChar char="»"/>
              <a:defRPr sz="2000">
                <a:solidFill>
                  <a:srgbClr val="001C3D"/>
                </a:solidFill>
                <a:latin typeface="Verdana" pitchFamily="34" charset="0"/>
              </a:defRPr>
            </a:lvl5pPr>
            <a:lvl6pPr marL="2514600" indent="-228600" eaLnBrk="0" fontAlgn="base" hangingPunct="0">
              <a:spcBef>
                <a:spcPct val="20000"/>
              </a:spcBef>
              <a:spcAft>
                <a:spcPct val="0"/>
              </a:spcAft>
              <a:buChar char="»"/>
              <a:defRPr sz="2000">
                <a:solidFill>
                  <a:srgbClr val="001C3D"/>
                </a:solidFill>
                <a:latin typeface="Verdana" pitchFamily="34" charset="0"/>
              </a:defRPr>
            </a:lvl6pPr>
            <a:lvl7pPr marL="2971800" indent="-228600" eaLnBrk="0" fontAlgn="base" hangingPunct="0">
              <a:spcBef>
                <a:spcPct val="20000"/>
              </a:spcBef>
              <a:spcAft>
                <a:spcPct val="0"/>
              </a:spcAft>
              <a:buChar char="»"/>
              <a:defRPr sz="2000">
                <a:solidFill>
                  <a:srgbClr val="001C3D"/>
                </a:solidFill>
                <a:latin typeface="Verdana" pitchFamily="34" charset="0"/>
              </a:defRPr>
            </a:lvl7pPr>
            <a:lvl8pPr marL="3429000" indent="-228600" eaLnBrk="0" fontAlgn="base" hangingPunct="0">
              <a:spcBef>
                <a:spcPct val="20000"/>
              </a:spcBef>
              <a:spcAft>
                <a:spcPct val="0"/>
              </a:spcAft>
              <a:buChar char="»"/>
              <a:defRPr sz="2000">
                <a:solidFill>
                  <a:srgbClr val="001C3D"/>
                </a:solidFill>
                <a:latin typeface="Verdana" pitchFamily="34" charset="0"/>
              </a:defRPr>
            </a:lvl8pPr>
            <a:lvl9pPr marL="3886200" indent="-228600" eaLnBrk="0" fontAlgn="base" hangingPunct="0">
              <a:spcBef>
                <a:spcPct val="20000"/>
              </a:spcBef>
              <a:spcAft>
                <a:spcPct val="0"/>
              </a:spcAft>
              <a:buChar char="»"/>
              <a:defRPr sz="2000">
                <a:solidFill>
                  <a:srgbClr val="001C3D"/>
                </a:solidFill>
                <a:latin typeface="Verdana" pitchFamily="34" charset="0"/>
              </a:defRPr>
            </a:lvl9pPr>
          </a:lstStyle>
          <a:p>
            <a:pPr>
              <a:buClr>
                <a:srgbClr val="66AD71"/>
              </a:buClr>
            </a:pPr>
            <a:r>
              <a:rPr lang="en-US" altLang="en-US" sz="2200" dirty="0">
                <a:solidFill>
                  <a:schemeClr val="tx1"/>
                </a:solidFill>
                <a:latin typeface="+mn-lt"/>
              </a:rPr>
              <a:t>All kinds of dashboards info</a:t>
            </a:r>
          </a:p>
          <a:p>
            <a:pPr>
              <a:buClr>
                <a:srgbClr val="66AD71"/>
              </a:buClr>
            </a:pPr>
            <a:endParaRPr lang="en-US" altLang="en-US" sz="2200" dirty="0">
              <a:solidFill>
                <a:schemeClr val="tx1"/>
              </a:solidFill>
              <a:latin typeface="+mn-lt"/>
            </a:endParaRPr>
          </a:p>
          <a:p>
            <a:pPr>
              <a:buClr>
                <a:srgbClr val="66AD71"/>
              </a:buClr>
            </a:pPr>
            <a:r>
              <a:rPr lang="en-US" altLang="en-US" sz="2200" dirty="0">
                <a:solidFill>
                  <a:schemeClr val="tx1"/>
                </a:solidFill>
                <a:latin typeface="+mn-lt"/>
              </a:rPr>
              <a:t>Mostly quantitative of nature</a:t>
            </a:r>
            <a:br>
              <a:rPr lang="en-US" altLang="en-US" sz="2200" dirty="0">
                <a:solidFill>
                  <a:schemeClr val="tx1"/>
                </a:solidFill>
                <a:latin typeface="+mn-lt"/>
              </a:rPr>
            </a:br>
            <a:endParaRPr lang="en-US" altLang="en-US" sz="2200" dirty="0">
              <a:solidFill>
                <a:schemeClr val="tx1"/>
              </a:solidFill>
              <a:latin typeface="+mn-lt"/>
            </a:endParaRPr>
          </a:p>
          <a:p>
            <a:pPr>
              <a:buClr>
                <a:srgbClr val="66AD71"/>
              </a:buClr>
            </a:pPr>
            <a:r>
              <a:rPr lang="en-US" altLang="en-US" sz="2200" dirty="0">
                <a:solidFill>
                  <a:schemeClr val="tx1"/>
                </a:solidFill>
                <a:latin typeface="+mn-lt"/>
              </a:rPr>
              <a:t>To monitor the compliance with the strategic plan and to make adjustments. </a:t>
            </a:r>
            <a:br>
              <a:rPr lang="en-US" altLang="en-US" sz="2200" dirty="0">
                <a:solidFill>
                  <a:schemeClr val="tx1"/>
                </a:solidFill>
                <a:latin typeface="+mn-lt"/>
              </a:rPr>
            </a:br>
            <a:endParaRPr lang="en-US" altLang="en-US" sz="2200" dirty="0">
              <a:solidFill>
                <a:schemeClr val="tx1"/>
              </a:solidFill>
              <a:latin typeface="+mn-lt"/>
            </a:endParaRPr>
          </a:p>
          <a:p>
            <a:pPr>
              <a:buClr>
                <a:srgbClr val="66AD71"/>
              </a:buClr>
            </a:pPr>
            <a:r>
              <a:rPr lang="en-US" altLang="en-US" sz="2200" dirty="0">
                <a:solidFill>
                  <a:schemeClr val="tx1"/>
                </a:solidFill>
                <a:latin typeface="+mn-lt"/>
              </a:rPr>
              <a:t>Controls help to run the organization, especially its key processes.</a:t>
            </a:r>
            <a:br>
              <a:rPr lang="en-US" altLang="en-US" sz="2200" dirty="0">
                <a:solidFill>
                  <a:schemeClr val="tx1"/>
                </a:solidFill>
                <a:latin typeface="+mn-lt"/>
              </a:rPr>
            </a:br>
            <a:endParaRPr lang="en-US" altLang="en-US" sz="2200" dirty="0">
              <a:solidFill>
                <a:schemeClr val="tx1"/>
              </a:solidFill>
              <a:latin typeface="+mn-lt"/>
            </a:endParaRPr>
          </a:p>
          <a:p>
            <a:pPr>
              <a:buClr>
                <a:srgbClr val="66AD71"/>
              </a:buClr>
            </a:pPr>
            <a:r>
              <a:rPr lang="en-US" altLang="en-US" sz="2200" dirty="0">
                <a:solidFill>
                  <a:schemeClr val="tx1"/>
                </a:solidFill>
                <a:latin typeface="+mn-lt"/>
              </a:rPr>
              <a:t>Key Performance Indicators (KPIs), Return on Investment (ROI), monthly figures, Balanced scorecard </a:t>
            </a:r>
          </a:p>
        </p:txBody>
      </p:sp>
      <p:sp>
        <p:nvSpPr>
          <p:cNvPr id="4" name="Rectangle 3"/>
          <p:cNvSpPr/>
          <p:nvPr/>
        </p:nvSpPr>
        <p:spPr>
          <a:xfrm>
            <a:off x="273142" y="6322785"/>
            <a:ext cx="7122740" cy="461665"/>
          </a:xfrm>
          <a:prstGeom prst="rect">
            <a:avLst/>
          </a:prstGeom>
        </p:spPr>
        <p:txBody>
          <a:bodyPr wrap="square">
            <a:spAutoFit/>
          </a:bodyPr>
          <a:lstStyle/>
          <a:p>
            <a:r>
              <a:rPr lang="en-US" sz="1200" i="1" dirty="0" err="1">
                <a:solidFill>
                  <a:srgbClr val="66AD71"/>
                </a:solidFill>
              </a:rPr>
              <a:t>Parttime</a:t>
            </a:r>
            <a:r>
              <a:rPr lang="en-US" sz="1200" i="1" dirty="0">
                <a:solidFill>
                  <a:srgbClr val="66AD71"/>
                </a:solidFill>
              </a:rPr>
              <a:t> </a:t>
            </a:r>
            <a:r>
              <a:rPr lang="en-US" sz="1200" i="1" dirty="0" err="1">
                <a:solidFill>
                  <a:srgbClr val="66AD71"/>
                </a:solidFill>
              </a:rPr>
              <a:t>Opleiding</a:t>
            </a:r>
            <a:r>
              <a:rPr lang="en-US" sz="1200" i="1" dirty="0">
                <a:solidFill>
                  <a:srgbClr val="66AD71"/>
                </a:solidFill>
              </a:rPr>
              <a:t> </a:t>
            </a:r>
            <a:r>
              <a:rPr lang="en-US" sz="1200" i="1" dirty="0" err="1">
                <a:solidFill>
                  <a:srgbClr val="66AD71"/>
                </a:solidFill>
              </a:rPr>
              <a:t>Bedrijfskunde</a:t>
            </a:r>
            <a:r>
              <a:rPr lang="en-US" sz="1200" i="1" dirty="0">
                <a:solidFill>
                  <a:srgbClr val="66AD71"/>
                </a:solidFill>
              </a:rPr>
              <a:t> </a:t>
            </a:r>
            <a:r>
              <a:rPr lang="en-US" sz="1200" i="1" dirty="0" err="1">
                <a:solidFill>
                  <a:srgbClr val="66AD71"/>
                </a:solidFill>
              </a:rPr>
              <a:t>voor</a:t>
            </a:r>
            <a:r>
              <a:rPr lang="en-US" sz="1200" i="1" dirty="0">
                <a:solidFill>
                  <a:srgbClr val="66AD71"/>
                </a:solidFill>
              </a:rPr>
              <a:t> Professionals </a:t>
            </a:r>
          </a:p>
          <a:p>
            <a:r>
              <a:rPr lang="en-US" sz="1200" i="1" u="sng" dirty="0">
                <a:solidFill>
                  <a:srgbClr val="66AD71"/>
                </a:solidFill>
              </a:rPr>
              <a:t>www.maastrichtOBK.nl</a:t>
            </a:r>
          </a:p>
        </p:txBody>
      </p:sp>
    </p:spTree>
    <p:extLst>
      <p:ext uri="{BB962C8B-B14F-4D97-AF65-F5344CB8AC3E}">
        <p14:creationId xmlns:p14="http://schemas.microsoft.com/office/powerpoint/2010/main" val="348940611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667857" y="590540"/>
            <a:ext cx="77724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har char="•"/>
              <a:defRPr sz="3200">
                <a:solidFill>
                  <a:srgbClr val="001C3D"/>
                </a:solidFill>
                <a:latin typeface="Verdana" pitchFamily="34" charset="0"/>
              </a:defRPr>
            </a:lvl1pPr>
            <a:lvl2pPr marL="742950" indent="-285750" eaLnBrk="0" hangingPunct="0">
              <a:spcBef>
                <a:spcPct val="20000"/>
              </a:spcBef>
              <a:buChar char="–"/>
              <a:defRPr sz="2800">
                <a:solidFill>
                  <a:srgbClr val="001C3D"/>
                </a:solidFill>
                <a:latin typeface="Verdana" pitchFamily="34" charset="0"/>
              </a:defRPr>
            </a:lvl2pPr>
            <a:lvl3pPr marL="1143000" indent="-228600" eaLnBrk="0" hangingPunct="0">
              <a:spcBef>
                <a:spcPct val="20000"/>
              </a:spcBef>
              <a:buChar char="•"/>
              <a:defRPr sz="2400">
                <a:solidFill>
                  <a:srgbClr val="001C3D"/>
                </a:solidFill>
                <a:latin typeface="Verdana" pitchFamily="34" charset="0"/>
              </a:defRPr>
            </a:lvl3pPr>
            <a:lvl4pPr marL="1600200" indent="-228600" eaLnBrk="0" hangingPunct="0">
              <a:spcBef>
                <a:spcPct val="20000"/>
              </a:spcBef>
              <a:buChar char="–"/>
              <a:defRPr sz="2000">
                <a:solidFill>
                  <a:srgbClr val="001C3D"/>
                </a:solidFill>
                <a:latin typeface="Verdana" pitchFamily="34" charset="0"/>
              </a:defRPr>
            </a:lvl4pPr>
            <a:lvl5pPr marL="2057400" indent="-228600" eaLnBrk="0" hangingPunct="0">
              <a:spcBef>
                <a:spcPct val="20000"/>
              </a:spcBef>
              <a:buChar char="»"/>
              <a:defRPr sz="2000">
                <a:solidFill>
                  <a:srgbClr val="001C3D"/>
                </a:solidFill>
                <a:latin typeface="Verdana" pitchFamily="34" charset="0"/>
              </a:defRPr>
            </a:lvl5pPr>
            <a:lvl6pPr marL="2514600" indent="-228600" eaLnBrk="0" fontAlgn="base" hangingPunct="0">
              <a:spcBef>
                <a:spcPct val="20000"/>
              </a:spcBef>
              <a:spcAft>
                <a:spcPct val="0"/>
              </a:spcAft>
              <a:buChar char="»"/>
              <a:defRPr sz="2000">
                <a:solidFill>
                  <a:srgbClr val="001C3D"/>
                </a:solidFill>
                <a:latin typeface="Verdana" pitchFamily="34" charset="0"/>
              </a:defRPr>
            </a:lvl6pPr>
            <a:lvl7pPr marL="2971800" indent="-228600" eaLnBrk="0" fontAlgn="base" hangingPunct="0">
              <a:spcBef>
                <a:spcPct val="20000"/>
              </a:spcBef>
              <a:spcAft>
                <a:spcPct val="0"/>
              </a:spcAft>
              <a:buChar char="»"/>
              <a:defRPr sz="2000">
                <a:solidFill>
                  <a:srgbClr val="001C3D"/>
                </a:solidFill>
                <a:latin typeface="Verdana" pitchFamily="34" charset="0"/>
              </a:defRPr>
            </a:lvl7pPr>
            <a:lvl8pPr marL="3429000" indent="-228600" eaLnBrk="0" fontAlgn="base" hangingPunct="0">
              <a:spcBef>
                <a:spcPct val="20000"/>
              </a:spcBef>
              <a:spcAft>
                <a:spcPct val="0"/>
              </a:spcAft>
              <a:buChar char="»"/>
              <a:defRPr sz="2000">
                <a:solidFill>
                  <a:srgbClr val="001C3D"/>
                </a:solidFill>
                <a:latin typeface="Verdana" pitchFamily="34" charset="0"/>
              </a:defRPr>
            </a:lvl8pPr>
            <a:lvl9pPr marL="3886200" indent="-228600" eaLnBrk="0" fontAlgn="base" hangingPunct="0">
              <a:spcBef>
                <a:spcPct val="20000"/>
              </a:spcBef>
              <a:spcAft>
                <a:spcPct val="0"/>
              </a:spcAft>
              <a:buChar char="»"/>
              <a:defRPr sz="2000">
                <a:solidFill>
                  <a:srgbClr val="001C3D"/>
                </a:solidFill>
                <a:latin typeface="Verdana" pitchFamily="34" charset="0"/>
              </a:defRPr>
            </a:lvl9pPr>
          </a:lstStyle>
          <a:p>
            <a:pPr>
              <a:spcBef>
                <a:spcPct val="0"/>
              </a:spcBef>
              <a:buFontTx/>
              <a:buNone/>
            </a:pPr>
            <a:r>
              <a:rPr lang="en-US" altLang="en-US" sz="2400" b="1" dirty="0">
                <a:solidFill>
                  <a:srgbClr val="66AD71"/>
                </a:solidFill>
              </a:rPr>
              <a:t>INTERACTIVE CONTROLS</a:t>
            </a:r>
          </a:p>
        </p:txBody>
      </p:sp>
      <p:sp>
        <p:nvSpPr>
          <p:cNvPr id="55299" name="Rectangle 3"/>
          <p:cNvSpPr>
            <a:spLocks noChangeArrowheads="1"/>
          </p:cNvSpPr>
          <p:nvPr/>
        </p:nvSpPr>
        <p:spPr bwMode="auto">
          <a:xfrm>
            <a:off x="667857" y="1422680"/>
            <a:ext cx="10568179" cy="3143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rgbClr val="001C3D"/>
                </a:solidFill>
                <a:latin typeface="Verdana" pitchFamily="34" charset="0"/>
              </a:defRPr>
            </a:lvl1pPr>
            <a:lvl2pPr marL="742950" indent="-285750" eaLnBrk="0" hangingPunct="0">
              <a:spcBef>
                <a:spcPct val="20000"/>
              </a:spcBef>
              <a:buChar char="–"/>
              <a:defRPr sz="2800">
                <a:solidFill>
                  <a:srgbClr val="001C3D"/>
                </a:solidFill>
                <a:latin typeface="Verdana" pitchFamily="34" charset="0"/>
              </a:defRPr>
            </a:lvl2pPr>
            <a:lvl3pPr marL="1143000" indent="-228600" eaLnBrk="0" hangingPunct="0">
              <a:spcBef>
                <a:spcPct val="20000"/>
              </a:spcBef>
              <a:buChar char="•"/>
              <a:defRPr sz="2400">
                <a:solidFill>
                  <a:srgbClr val="001C3D"/>
                </a:solidFill>
                <a:latin typeface="Verdana" pitchFamily="34" charset="0"/>
              </a:defRPr>
            </a:lvl3pPr>
            <a:lvl4pPr marL="1600200" indent="-228600" eaLnBrk="0" hangingPunct="0">
              <a:spcBef>
                <a:spcPct val="20000"/>
              </a:spcBef>
              <a:buChar char="–"/>
              <a:defRPr sz="2000">
                <a:solidFill>
                  <a:srgbClr val="001C3D"/>
                </a:solidFill>
                <a:latin typeface="Verdana" pitchFamily="34" charset="0"/>
              </a:defRPr>
            </a:lvl4pPr>
            <a:lvl5pPr marL="2057400" indent="-228600" eaLnBrk="0" hangingPunct="0">
              <a:spcBef>
                <a:spcPct val="20000"/>
              </a:spcBef>
              <a:buChar char="»"/>
              <a:defRPr sz="2000">
                <a:solidFill>
                  <a:srgbClr val="001C3D"/>
                </a:solidFill>
                <a:latin typeface="Verdana" pitchFamily="34" charset="0"/>
              </a:defRPr>
            </a:lvl5pPr>
            <a:lvl6pPr marL="2514600" indent="-228600" eaLnBrk="0" fontAlgn="base" hangingPunct="0">
              <a:spcBef>
                <a:spcPct val="20000"/>
              </a:spcBef>
              <a:spcAft>
                <a:spcPct val="0"/>
              </a:spcAft>
              <a:buChar char="»"/>
              <a:defRPr sz="2000">
                <a:solidFill>
                  <a:srgbClr val="001C3D"/>
                </a:solidFill>
                <a:latin typeface="Verdana" pitchFamily="34" charset="0"/>
              </a:defRPr>
            </a:lvl6pPr>
            <a:lvl7pPr marL="2971800" indent="-228600" eaLnBrk="0" fontAlgn="base" hangingPunct="0">
              <a:spcBef>
                <a:spcPct val="20000"/>
              </a:spcBef>
              <a:spcAft>
                <a:spcPct val="0"/>
              </a:spcAft>
              <a:buChar char="»"/>
              <a:defRPr sz="2000">
                <a:solidFill>
                  <a:srgbClr val="001C3D"/>
                </a:solidFill>
                <a:latin typeface="Verdana" pitchFamily="34" charset="0"/>
              </a:defRPr>
            </a:lvl7pPr>
            <a:lvl8pPr marL="3429000" indent="-228600" eaLnBrk="0" fontAlgn="base" hangingPunct="0">
              <a:spcBef>
                <a:spcPct val="20000"/>
              </a:spcBef>
              <a:spcAft>
                <a:spcPct val="0"/>
              </a:spcAft>
              <a:buChar char="»"/>
              <a:defRPr sz="2000">
                <a:solidFill>
                  <a:srgbClr val="001C3D"/>
                </a:solidFill>
                <a:latin typeface="Verdana" pitchFamily="34" charset="0"/>
              </a:defRPr>
            </a:lvl8pPr>
            <a:lvl9pPr marL="3886200" indent="-228600" eaLnBrk="0" fontAlgn="base" hangingPunct="0">
              <a:spcBef>
                <a:spcPct val="20000"/>
              </a:spcBef>
              <a:spcAft>
                <a:spcPct val="0"/>
              </a:spcAft>
              <a:buChar char="»"/>
              <a:defRPr sz="2000">
                <a:solidFill>
                  <a:srgbClr val="001C3D"/>
                </a:solidFill>
                <a:latin typeface="Verdana" pitchFamily="34" charset="0"/>
              </a:defRPr>
            </a:lvl9pPr>
          </a:lstStyle>
          <a:p>
            <a:pPr>
              <a:buClr>
                <a:srgbClr val="66AD71"/>
              </a:buClr>
            </a:pPr>
            <a:r>
              <a:rPr lang="en-US" altLang="en-US" sz="2200" dirty="0">
                <a:solidFill>
                  <a:schemeClr val="tx1"/>
                </a:solidFill>
                <a:latin typeface="+mn-lt"/>
              </a:rPr>
              <a:t>Search for new ideas and strategies. </a:t>
            </a:r>
          </a:p>
          <a:p>
            <a:pPr>
              <a:buClr>
                <a:srgbClr val="66AD71"/>
              </a:buClr>
            </a:pPr>
            <a:endParaRPr lang="en-US" altLang="en-US" sz="2200" dirty="0">
              <a:solidFill>
                <a:schemeClr val="tx1"/>
              </a:solidFill>
              <a:latin typeface="+mn-lt"/>
            </a:endParaRPr>
          </a:p>
          <a:p>
            <a:pPr>
              <a:buClr>
                <a:srgbClr val="66AD71"/>
              </a:buClr>
            </a:pPr>
            <a:r>
              <a:rPr lang="en-US" altLang="en-US" sz="2200" dirty="0">
                <a:solidFill>
                  <a:schemeClr val="tx1"/>
                </a:solidFill>
                <a:latin typeface="+mn-lt"/>
              </a:rPr>
              <a:t>Focus on opportunities and threats to the business model </a:t>
            </a:r>
          </a:p>
          <a:p>
            <a:pPr>
              <a:buClr>
                <a:srgbClr val="66AD71"/>
              </a:buClr>
            </a:pPr>
            <a:endParaRPr lang="en-US" altLang="en-US" sz="2200" dirty="0">
              <a:solidFill>
                <a:schemeClr val="tx1"/>
              </a:solidFill>
              <a:latin typeface="+mn-lt"/>
            </a:endParaRPr>
          </a:p>
          <a:p>
            <a:pPr>
              <a:buClr>
                <a:srgbClr val="66AD71"/>
              </a:buClr>
            </a:pPr>
            <a:r>
              <a:rPr lang="en-US" altLang="en-US" sz="2200" dirty="0">
                <a:solidFill>
                  <a:schemeClr val="tx1"/>
                </a:solidFill>
                <a:latin typeface="+mn-lt"/>
              </a:rPr>
              <a:t>All kinds of internal communications: top down </a:t>
            </a:r>
            <a:r>
              <a:rPr lang="en-NL" altLang="en-US" sz="2200" dirty="0">
                <a:solidFill>
                  <a:schemeClr val="tx1"/>
                </a:solidFill>
                <a:latin typeface="+mn-lt"/>
              </a:rPr>
              <a:t>–</a:t>
            </a:r>
            <a:r>
              <a:rPr lang="en-US" altLang="en-US" sz="2200" dirty="0">
                <a:solidFill>
                  <a:schemeClr val="tx1"/>
                </a:solidFill>
                <a:latin typeface="+mn-lt"/>
              </a:rPr>
              <a:t> bottom up - horizontal</a:t>
            </a:r>
          </a:p>
          <a:p>
            <a:pPr>
              <a:buClr>
                <a:srgbClr val="66AD71"/>
              </a:buClr>
            </a:pPr>
            <a:endParaRPr lang="en-US" altLang="en-US" sz="2200" dirty="0">
              <a:solidFill>
                <a:schemeClr val="tx1"/>
              </a:solidFill>
              <a:latin typeface="+mn-lt"/>
            </a:endParaRPr>
          </a:p>
          <a:p>
            <a:pPr>
              <a:buClr>
                <a:srgbClr val="66AD71"/>
              </a:buClr>
            </a:pPr>
            <a:r>
              <a:rPr lang="en-US" altLang="en-US" sz="2200" dirty="0">
                <a:solidFill>
                  <a:schemeClr val="tx1"/>
                </a:solidFill>
                <a:latin typeface="+mn-lt"/>
              </a:rPr>
              <a:t>Strategy sessions, management by walking around, visiting conferences, customer boards</a:t>
            </a:r>
          </a:p>
        </p:txBody>
      </p:sp>
      <p:sp>
        <p:nvSpPr>
          <p:cNvPr id="4" name="Rectangle 3"/>
          <p:cNvSpPr/>
          <p:nvPr/>
        </p:nvSpPr>
        <p:spPr>
          <a:xfrm>
            <a:off x="273142" y="6322785"/>
            <a:ext cx="7122740" cy="461665"/>
          </a:xfrm>
          <a:prstGeom prst="rect">
            <a:avLst/>
          </a:prstGeom>
        </p:spPr>
        <p:txBody>
          <a:bodyPr wrap="square">
            <a:spAutoFit/>
          </a:bodyPr>
          <a:lstStyle/>
          <a:p>
            <a:r>
              <a:rPr lang="en-US" sz="1200" i="1" dirty="0" err="1">
                <a:solidFill>
                  <a:srgbClr val="66AD71"/>
                </a:solidFill>
              </a:rPr>
              <a:t>Parttime</a:t>
            </a:r>
            <a:r>
              <a:rPr lang="en-US" sz="1200" i="1" dirty="0">
                <a:solidFill>
                  <a:srgbClr val="66AD71"/>
                </a:solidFill>
              </a:rPr>
              <a:t> </a:t>
            </a:r>
            <a:r>
              <a:rPr lang="en-US" sz="1200" i="1" dirty="0" err="1">
                <a:solidFill>
                  <a:srgbClr val="66AD71"/>
                </a:solidFill>
              </a:rPr>
              <a:t>Opleiding</a:t>
            </a:r>
            <a:r>
              <a:rPr lang="en-US" sz="1200" i="1" dirty="0">
                <a:solidFill>
                  <a:srgbClr val="66AD71"/>
                </a:solidFill>
              </a:rPr>
              <a:t> </a:t>
            </a:r>
            <a:r>
              <a:rPr lang="en-US" sz="1200" i="1" dirty="0" err="1">
                <a:solidFill>
                  <a:srgbClr val="66AD71"/>
                </a:solidFill>
              </a:rPr>
              <a:t>Bedrijfskunde</a:t>
            </a:r>
            <a:r>
              <a:rPr lang="en-US" sz="1200" i="1" dirty="0">
                <a:solidFill>
                  <a:srgbClr val="66AD71"/>
                </a:solidFill>
              </a:rPr>
              <a:t> </a:t>
            </a:r>
            <a:r>
              <a:rPr lang="en-US" sz="1200" i="1" dirty="0" err="1">
                <a:solidFill>
                  <a:srgbClr val="66AD71"/>
                </a:solidFill>
              </a:rPr>
              <a:t>voor</a:t>
            </a:r>
            <a:r>
              <a:rPr lang="en-US" sz="1200" i="1" dirty="0">
                <a:solidFill>
                  <a:srgbClr val="66AD71"/>
                </a:solidFill>
              </a:rPr>
              <a:t> Professionals </a:t>
            </a:r>
          </a:p>
          <a:p>
            <a:r>
              <a:rPr lang="en-US" sz="1200" i="1" u="sng" dirty="0">
                <a:solidFill>
                  <a:srgbClr val="66AD71"/>
                </a:solidFill>
              </a:rPr>
              <a:t>www.maastrichtOBK.nl</a:t>
            </a:r>
          </a:p>
        </p:txBody>
      </p:sp>
    </p:spTree>
    <p:extLst>
      <p:ext uri="{BB962C8B-B14F-4D97-AF65-F5344CB8AC3E}">
        <p14:creationId xmlns:p14="http://schemas.microsoft.com/office/powerpoint/2010/main" val="48022162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1494" y="395610"/>
            <a:ext cx="6641835" cy="5479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73142" y="6322785"/>
            <a:ext cx="7122740" cy="461665"/>
          </a:xfrm>
          <a:prstGeom prst="rect">
            <a:avLst/>
          </a:prstGeom>
        </p:spPr>
        <p:txBody>
          <a:bodyPr wrap="square">
            <a:spAutoFit/>
          </a:bodyPr>
          <a:lstStyle/>
          <a:p>
            <a:r>
              <a:rPr lang="en-US" sz="1200" i="1" dirty="0" err="1">
                <a:solidFill>
                  <a:srgbClr val="66AD71"/>
                </a:solidFill>
              </a:rPr>
              <a:t>Parttime</a:t>
            </a:r>
            <a:r>
              <a:rPr lang="en-US" sz="1200" i="1" dirty="0">
                <a:solidFill>
                  <a:srgbClr val="66AD71"/>
                </a:solidFill>
              </a:rPr>
              <a:t> </a:t>
            </a:r>
            <a:r>
              <a:rPr lang="en-US" sz="1200" i="1" dirty="0" err="1">
                <a:solidFill>
                  <a:srgbClr val="66AD71"/>
                </a:solidFill>
              </a:rPr>
              <a:t>Opleiding</a:t>
            </a:r>
            <a:r>
              <a:rPr lang="en-US" sz="1200" i="1" dirty="0">
                <a:solidFill>
                  <a:srgbClr val="66AD71"/>
                </a:solidFill>
              </a:rPr>
              <a:t> </a:t>
            </a:r>
            <a:r>
              <a:rPr lang="en-US" sz="1200" i="1" dirty="0" err="1">
                <a:solidFill>
                  <a:srgbClr val="66AD71"/>
                </a:solidFill>
              </a:rPr>
              <a:t>Bedrijfskunde</a:t>
            </a:r>
            <a:r>
              <a:rPr lang="en-US" sz="1200" i="1" dirty="0">
                <a:solidFill>
                  <a:srgbClr val="66AD71"/>
                </a:solidFill>
              </a:rPr>
              <a:t> </a:t>
            </a:r>
            <a:r>
              <a:rPr lang="en-US" sz="1200" i="1" dirty="0" err="1">
                <a:solidFill>
                  <a:srgbClr val="66AD71"/>
                </a:solidFill>
              </a:rPr>
              <a:t>voor</a:t>
            </a:r>
            <a:r>
              <a:rPr lang="en-US" sz="1200" i="1" dirty="0">
                <a:solidFill>
                  <a:srgbClr val="66AD71"/>
                </a:solidFill>
              </a:rPr>
              <a:t> Professionals </a:t>
            </a:r>
          </a:p>
          <a:p>
            <a:r>
              <a:rPr lang="en-US" sz="1200" i="1" u="sng" dirty="0">
                <a:solidFill>
                  <a:srgbClr val="66AD71"/>
                </a:solidFill>
              </a:rPr>
              <a:t>www.maastrichtOBK.nl</a:t>
            </a:r>
          </a:p>
        </p:txBody>
      </p:sp>
      <p:sp>
        <p:nvSpPr>
          <p:cNvPr id="2" name="TextBox 1"/>
          <p:cNvSpPr txBox="1"/>
          <p:nvPr/>
        </p:nvSpPr>
        <p:spPr>
          <a:xfrm>
            <a:off x="1533956" y="1475103"/>
            <a:ext cx="1196789" cy="591670"/>
          </a:xfrm>
          <a:prstGeom prst="rect">
            <a:avLst/>
          </a:prstGeom>
          <a:noFill/>
          <a:ln w="38100">
            <a:solidFill>
              <a:srgbClr val="66AD71"/>
            </a:solidFill>
          </a:ln>
        </p:spPr>
        <p:txBody>
          <a:bodyPr wrap="square" rtlCol="0">
            <a:spAutoFit/>
          </a:bodyPr>
          <a:lstStyle/>
          <a:p>
            <a:endParaRPr lang="en-US" dirty="0"/>
          </a:p>
        </p:txBody>
      </p:sp>
      <p:sp>
        <p:nvSpPr>
          <p:cNvPr id="5" name="TextBox 4"/>
          <p:cNvSpPr txBox="1"/>
          <p:nvPr/>
        </p:nvSpPr>
        <p:spPr>
          <a:xfrm>
            <a:off x="4906954" y="1461248"/>
            <a:ext cx="1196789" cy="591670"/>
          </a:xfrm>
          <a:prstGeom prst="rect">
            <a:avLst/>
          </a:prstGeom>
          <a:noFill/>
          <a:ln w="38100">
            <a:solidFill>
              <a:srgbClr val="66AD71"/>
            </a:solidFill>
          </a:ln>
        </p:spPr>
        <p:txBody>
          <a:bodyPr wrap="square" rtlCol="0">
            <a:spAutoFit/>
          </a:bodyPr>
          <a:lstStyle/>
          <a:p>
            <a:endParaRPr lang="en-US" dirty="0"/>
          </a:p>
        </p:txBody>
      </p:sp>
      <p:sp>
        <p:nvSpPr>
          <p:cNvPr id="4" name="TextBox 3"/>
          <p:cNvSpPr txBox="1"/>
          <p:nvPr/>
        </p:nvSpPr>
        <p:spPr>
          <a:xfrm>
            <a:off x="1698812" y="4419729"/>
            <a:ext cx="1102659" cy="820271"/>
          </a:xfrm>
          <a:prstGeom prst="rect">
            <a:avLst/>
          </a:prstGeom>
          <a:noFill/>
          <a:ln w="38100">
            <a:solidFill>
              <a:srgbClr val="66AD71"/>
            </a:solidFill>
          </a:ln>
        </p:spPr>
        <p:txBody>
          <a:bodyPr wrap="square" rtlCol="0">
            <a:spAutoFit/>
          </a:bodyPr>
          <a:lstStyle/>
          <a:p>
            <a:endParaRPr lang="en-US" dirty="0"/>
          </a:p>
        </p:txBody>
      </p:sp>
      <p:sp>
        <p:nvSpPr>
          <p:cNvPr id="9" name="TextBox 8"/>
          <p:cNvSpPr txBox="1"/>
          <p:nvPr/>
        </p:nvSpPr>
        <p:spPr>
          <a:xfrm>
            <a:off x="4733365" y="4387057"/>
            <a:ext cx="1102659" cy="820271"/>
          </a:xfrm>
          <a:prstGeom prst="rect">
            <a:avLst/>
          </a:prstGeom>
          <a:noFill/>
          <a:ln w="38100">
            <a:solidFill>
              <a:srgbClr val="66AD71"/>
            </a:solidFill>
          </a:ln>
        </p:spPr>
        <p:txBody>
          <a:bodyPr wrap="square" rtlCol="0">
            <a:spAutoFit/>
          </a:bodyPr>
          <a:lstStyle/>
          <a:p>
            <a:endParaRPr lang="en-US" dirty="0"/>
          </a:p>
        </p:txBody>
      </p:sp>
      <p:pic>
        <p:nvPicPr>
          <p:cNvPr id="6" name="Picture 5"/>
          <p:cNvPicPr>
            <a:picLocks noChangeAspect="1"/>
          </p:cNvPicPr>
          <p:nvPr/>
        </p:nvPicPr>
        <p:blipFill>
          <a:blip r:embed="rId3"/>
          <a:stretch>
            <a:fillRect/>
          </a:stretch>
        </p:blipFill>
        <p:spPr>
          <a:xfrm>
            <a:off x="504770" y="3054316"/>
            <a:ext cx="6648559" cy="2820112"/>
          </a:xfrm>
          <a:prstGeom prst="rect">
            <a:avLst/>
          </a:prstGeom>
        </p:spPr>
      </p:pic>
      <p:sp>
        <p:nvSpPr>
          <p:cNvPr id="11" name="Rectangle 1"/>
          <p:cNvSpPr>
            <a:spLocks noChangeArrowheads="1"/>
          </p:cNvSpPr>
          <p:nvPr/>
        </p:nvSpPr>
        <p:spPr bwMode="auto">
          <a:xfrm>
            <a:off x="511494" y="395610"/>
            <a:ext cx="6641835" cy="2654734"/>
          </a:xfrm>
          <a:prstGeom prst="rect">
            <a:avLst/>
          </a:prstGeom>
          <a:solidFill>
            <a:srgbClr val="00B050">
              <a:alpha val="34901"/>
            </a:srgbClr>
          </a:solidFill>
          <a:ln w="9525" algn="ctr">
            <a:solidFill>
              <a:schemeClr val="tx1"/>
            </a:solidFill>
            <a:round/>
            <a:headEnd/>
            <a:tailEnd/>
          </a:ln>
        </p:spPr>
        <p:txBody>
          <a:bodyPr/>
          <a:lstStyle>
            <a:lvl1pPr eaLnBrk="0" hangingPunct="0">
              <a:spcBef>
                <a:spcPct val="20000"/>
              </a:spcBef>
              <a:buChar char="•"/>
              <a:defRPr sz="3200">
                <a:solidFill>
                  <a:srgbClr val="001C3D"/>
                </a:solidFill>
                <a:latin typeface="Verdana" pitchFamily="34" charset="0"/>
              </a:defRPr>
            </a:lvl1pPr>
            <a:lvl2pPr marL="742950" indent="-285750" eaLnBrk="0" hangingPunct="0">
              <a:spcBef>
                <a:spcPct val="20000"/>
              </a:spcBef>
              <a:buChar char="–"/>
              <a:defRPr sz="2800">
                <a:solidFill>
                  <a:srgbClr val="001C3D"/>
                </a:solidFill>
                <a:latin typeface="Verdana" pitchFamily="34" charset="0"/>
              </a:defRPr>
            </a:lvl2pPr>
            <a:lvl3pPr marL="1143000" indent="-228600" eaLnBrk="0" hangingPunct="0">
              <a:spcBef>
                <a:spcPct val="20000"/>
              </a:spcBef>
              <a:buChar char="•"/>
              <a:defRPr sz="2400">
                <a:solidFill>
                  <a:srgbClr val="001C3D"/>
                </a:solidFill>
                <a:latin typeface="Verdana" pitchFamily="34" charset="0"/>
              </a:defRPr>
            </a:lvl3pPr>
            <a:lvl4pPr marL="1600200" indent="-228600" eaLnBrk="0" hangingPunct="0">
              <a:spcBef>
                <a:spcPct val="20000"/>
              </a:spcBef>
              <a:buChar char="–"/>
              <a:defRPr sz="2000">
                <a:solidFill>
                  <a:srgbClr val="001C3D"/>
                </a:solidFill>
                <a:latin typeface="Verdana" pitchFamily="34" charset="0"/>
              </a:defRPr>
            </a:lvl4pPr>
            <a:lvl5pPr marL="2057400" indent="-228600" eaLnBrk="0" hangingPunct="0">
              <a:spcBef>
                <a:spcPct val="20000"/>
              </a:spcBef>
              <a:buChar char="»"/>
              <a:defRPr sz="2000">
                <a:solidFill>
                  <a:srgbClr val="001C3D"/>
                </a:solidFill>
                <a:latin typeface="Verdana" pitchFamily="34" charset="0"/>
              </a:defRPr>
            </a:lvl5pPr>
            <a:lvl6pPr marL="2514600" indent="-228600" eaLnBrk="0" fontAlgn="base" hangingPunct="0">
              <a:spcBef>
                <a:spcPct val="20000"/>
              </a:spcBef>
              <a:spcAft>
                <a:spcPct val="0"/>
              </a:spcAft>
              <a:buChar char="»"/>
              <a:defRPr sz="2000">
                <a:solidFill>
                  <a:srgbClr val="001C3D"/>
                </a:solidFill>
                <a:latin typeface="Verdana" pitchFamily="34" charset="0"/>
              </a:defRPr>
            </a:lvl6pPr>
            <a:lvl7pPr marL="2971800" indent="-228600" eaLnBrk="0" fontAlgn="base" hangingPunct="0">
              <a:spcBef>
                <a:spcPct val="20000"/>
              </a:spcBef>
              <a:spcAft>
                <a:spcPct val="0"/>
              </a:spcAft>
              <a:buChar char="»"/>
              <a:defRPr sz="2000">
                <a:solidFill>
                  <a:srgbClr val="001C3D"/>
                </a:solidFill>
                <a:latin typeface="Verdana" pitchFamily="34" charset="0"/>
              </a:defRPr>
            </a:lvl7pPr>
            <a:lvl8pPr marL="3429000" indent="-228600" eaLnBrk="0" fontAlgn="base" hangingPunct="0">
              <a:spcBef>
                <a:spcPct val="20000"/>
              </a:spcBef>
              <a:spcAft>
                <a:spcPct val="0"/>
              </a:spcAft>
              <a:buChar char="»"/>
              <a:defRPr sz="2000">
                <a:solidFill>
                  <a:srgbClr val="001C3D"/>
                </a:solidFill>
                <a:latin typeface="Verdana" pitchFamily="34" charset="0"/>
              </a:defRPr>
            </a:lvl8pPr>
            <a:lvl9pPr marL="3886200" indent="-228600" eaLnBrk="0" fontAlgn="base" hangingPunct="0">
              <a:spcBef>
                <a:spcPct val="20000"/>
              </a:spcBef>
              <a:spcAft>
                <a:spcPct val="0"/>
              </a:spcAft>
              <a:buChar char="»"/>
              <a:defRPr sz="2000">
                <a:solidFill>
                  <a:srgbClr val="001C3D"/>
                </a:solidFill>
                <a:latin typeface="Verdana" pitchFamily="34" charset="0"/>
              </a:defRPr>
            </a:lvl9pPr>
          </a:lstStyle>
          <a:p>
            <a:pPr>
              <a:spcBef>
                <a:spcPct val="0"/>
              </a:spcBef>
              <a:buFontTx/>
              <a:buNone/>
            </a:pPr>
            <a:endParaRPr lang="en-GB" altLang="en-US"/>
          </a:p>
        </p:txBody>
      </p:sp>
      <p:sp>
        <p:nvSpPr>
          <p:cNvPr id="7" name="TextBox 6"/>
          <p:cNvSpPr txBox="1"/>
          <p:nvPr/>
        </p:nvSpPr>
        <p:spPr>
          <a:xfrm>
            <a:off x="7536873" y="1094509"/>
            <a:ext cx="4011916" cy="369332"/>
          </a:xfrm>
          <a:prstGeom prst="rect">
            <a:avLst/>
          </a:prstGeom>
          <a:noFill/>
        </p:spPr>
        <p:txBody>
          <a:bodyPr wrap="square" rtlCol="0">
            <a:spAutoFit/>
          </a:bodyPr>
          <a:lstStyle/>
          <a:p>
            <a:r>
              <a:rPr lang="en-US" b="1" dirty="0">
                <a:solidFill>
                  <a:srgbClr val="66AD71"/>
                </a:solidFill>
              </a:rPr>
              <a:t>Focus on employee behavior</a:t>
            </a:r>
          </a:p>
        </p:txBody>
      </p:sp>
      <p:sp>
        <p:nvSpPr>
          <p:cNvPr id="12" name="TextBox 11"/>
          <p:cNvSpPr txBox="1"/>
          <p:nvPr/>
        </p:nvSpPr>
        <p:spPr>
          <a:xfrm>
            <a:off x="7689273" y="4063891"/>
            <a:ext cx="3186545" cy="369332"/>
          </a:xfrm>
          <a:prstGeom prst="rect">
            <a:avLst/>
          </a:prstGeom>
          <a:noFill/>
        </p:spPr>
        <p:txBody>
          <a:bodyPr wrap="square" rtlCol="0">
            <a:spAutoFit/>
          </a:bodyPr>
          <a:lstStyle/>
          <a:p>
            <a:r>
              <a:rPr lang="en-US" b="1" dirty="0">
                <a:solidFill>
                  <a:srgbClr val="66AD71"/>
                </a:solidFill>
              </a:rPr>
              <a:t>Focus on objectives</a:t>
            </a:r>
          </a:p>
        </p:txBody>
      </p:sp>
    </p:spTree>
    <p:extLst>
      <p:ext uri="{BB962C8B-B14F-4D97-AF65-F5344CB8AC3E}">
        <p14:creationId xmlns:p14="http://schemas.microsoft.com/office/powerpoint/2010/main" val="15193858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custDataLst>
              <p:tags r:id="rId2"/>
            </p:custDataLst>
          </p:nvPr>
        </p:nvSpPr>
        <p:spPr bwMode="auto">
          <a:xfrm>
            <a:off x="1357746" y="1913556"/>
            <a:ext cx="9761971" cy="1885817"/>
          </a:xfrm>
          <a:prstGeom prst="rect">
            <a:avLst/>
          </a:prstGeom>
          <a:solidFill>
            <a:srgbClr val="66AD71"/>
          </a:solidFill>
          <a:ln>
            <a:noFill/>
          </a:ln>
        </p:spPr>
        <p:txBody>
          <a:bodyPr wrap="none" anchor="ctr"/>
          <a:lstStyle>
            <a:lvl1pPr eaLnBrk="0" hangingPunct="0">
              <a:spcBef>
                <a:spcPct val="20000"/>
              </a:spcBef>
              <a:buChar char="•"/>
              <a:defRPr sz="3200">
                <a:solidFill>
                  <a:srgbClr val="001C3D"/>
                </a:solidFill>
                <a:latin typeface="Verdana" pitchFamily="34" charset="0"/>
              </a:defRPr>
            </a:lvl1pPr>
            <a:lvl2pPr marL="742950" indent="-285750" eaLnBrk="0" hangingPunct="0">
              <a:spcBef>
                <a:spcPct val="20000"/>
              </a:spcBef>
              <a:buChar char="–"/>
              <a:defRPr sz="2800">
                <a:solidFill>
                  <a:srgbClr val="001C3D"/>
                </a:solidFill>
                <a:latin typeface="Verdana" pitchFamily="34" charset="0"/>
              </a:defRPr>
            </a:lvl2pPr>
            <a:lvl3pPr marL="1143000" indent="-228600" eaLnBrk="0" hangingPunct="0">
              <a:spcBef>
                <a:spcPct val="20000"/>
              </a:spcBef>
              <a:buChar char="•"/>
              <a:defRPr sz="2400">
                <a:solidFill>
                  <a:srgbClr val="001C3D"/>
                </a:solidFill>
                <a:latin typeface="Verdana" pitchFamily="34" charset="0"/>
              </a:defRPr>
            </a:lvl3pPr>
            <a:lvl4pPr marL="1600200" indent="-228600" eaLnBrk="0" hangingPunct="0">
              <a:spcBef>
                <a:spcPct val="20000"/>
              </a:spcBef>
              <a:buChar char="–"/>
              <a:defRPr sz="2000">
                <a:solidFill>
                  <a:srgbClr val="001C3D"/>
                </a:solidFill>
                <a:latin typeface="Verdana" pitchFamily="34" charset="0"/>
              </a:defRPr>
            </a:lvl4pPr>
            <a:lvl5pPr marL="2057400" indent="-228600" eaLnBrk="0" hangingPunct="0">
              <a:spcBef>
                <a:spcPct val="20000"/>
              </a:spcBef>
              <a:buChar char="»"/>
              <a:defRPr sz="2000">
                <a:solidFill>
                  <a:srgbClr val="001C3D"/>
                </a:solidFill>
                <a:latin typeface="Verdana" pitchFamily="34" charset="0"/>
              </a:defRPr>
            </a:lvl5pPr>
            <a:lvl6pPr marL="2514600" indent="-228600" eaLnBrk="0" fontAlgn="base" hangingPunct="0">
              <a:spcBef>
                <a:spcPct val="20000"/>
              </a:spcBef>
              <a:spcAft>
                <a:spcPct val="0"/>
              </a:spcAft>
              <a:buChar char="»"/>
              <a:defRPr sz="2000">
                <a:solidFill>
                  <a:srgbClr val="001C3D"/>
                </a:solidFill>
                <a:latin typeface="Verdana" pitchFamily="34" charset="0"/>
              </a:defRPr>
            </a:lvl6pPr>
            <a:lvl7pPr marL="2971800" indent="-228600" eaLnBrk="0" fontAlgn="base" hangingPunct="0">
              <a:spcBef>
                <a:spcPct val="20000"/>
              </a:spcBef>
              <a:spcAft>
                <a:spcPct val="0"/>
              </a:spcAft>
              <a:buChar char="»"/>
              <a:defRPr sz="2000">
                <a:solidFill>
                  <a:srgbClr val="001C3D"/>
                </a:solidFill>
                <a:latin typeface="Verdana" pitchFamily="34" charset="0"/>
              </a:defRPr>
            </a:lvl7pPr>
            <a:lvl8pPr marL="3429000" indent="-228600" eaLnBrk="0" fontAlgn="base" hangingPunct="0">
              <a:spcBef>
                <a:spcPct val="20000"/>
              </a:spcBef>
              <a:spcAft>
                <a:spcPct val="0"/>
              </a:spcAft>
              <a:buChar char="»"/>
              <a:defRPr sz="2000">
                <a:solidFill>
                  <a:srgbClr val="001C3D"/>
                </a:solidFill>
                <a:latin typeface="Verdana" pitchFamily="34" charset="0"/>
              </a:defRPr>
            </a:lvl8pPr>
            <a:lvl9pPr marL="3886200" indent="-228600" eaLnBrk="0" fontAlgn="base" hangingPunct="0">
              <a:spcBef>
                <a:spcPct val="20000"/>
              </a:spcBef>
              <a:spcAft>
                <a:spcPct val="0"/>
              </a:spcAft>
              <a:buChar char="»"/>
              <a:defRPr sz="2000">
                <a:solidFill>
                  <a:srgbClr val="001C3D"/>
                </a:solidFill>
                <a:latin typeface="Verdana" pitchFamily="34" charset="0"/>
              </a:defRPr>
            </a:lvl9pPr>
          </a:lstStyle>
          <a:p>
            <a:pPr algn="ctr">
              <a:spcBef>
                <a:spcPct val="0"/>
              </a:spcBef>
              <a:buFontTx/>
              <a:buNone/>
            </a:pPr>
            <a:r>
              <a:rPr lang="en-US" altLang="en-US" b="1" dirty="0">
                <a:solidFill>
                  <a:schemeClr val="bg1"/>
                </a:solidFill>
              </a:rPr>
              <a:t>The levers of control model </a:t>
            </a:r>
          </a:p>
          <a:p>
            <a:pPr algn="ctr">
              <a:spcBef>
                <a:spcPct val="0"/>
              </a:spcBef>
              <a:buFontTx/>
              <a:buNone/>
            </a:pPr>
            <a:r>
              <a:rPr lang="en-US" altLang="en-US" b="1" dirty="0">
                <a:solidFill>
                  <a:schemeClr val="bg1"/>
                </a:solidFill>
              </a:rPr>
              <a:t>is all about balance but </a:t>
            </a:r>
            <a:r>
              <a:rPr lang="en-NL" altLang="en-US" b="1" dirty="0">
                <a:solidFill>
                  <a:schemeClr val="bg1"/>
                </a:solidFill>
              </a:rPr>
              <a:t>…………</a:t>
            </a:r>
            <a:r>
              <a:rPr lang="en-US" altLang="en-US" b="1" dirty="0">
                <a:solidFill>
                  <a:schemeClr val="bg1"/>
                </a:solidFill>
              </a:rPr>
              <a:t>..</a:t>
            </a:r>
          </a:p>
        </p:txBody>
      </p:sp>
      <p:sp>
        <p:nvSpPr>
          <p:cNvPr id="3" name="Rectangle 2"/>
          <p:cNvSpPr/>
          <p:nvPr/>
        </p:nvSpPr>
        <p:spPr>
          <a:xfrm>
            <a:off x="273142" y="6322785"/>
            <a:ext cx="7122740" cy="461665"/>
          </a:xfrm>
          <a:prstGeom prst="rect">
            <a:avLst/>
          </a:prstGeom>
        </p:spPr>
        <p:txBody>
          <a:bodyPr wrap="square">
            <a:spAutoFit/>
          </a:bodyPr>
          <a:lstStyle/>
          <a:p>
            <a:r>
              <a:rPr lang="en-US" sz="1200" i="1" dirty="0" err="1">
                <a:solidFill>
                  <a:srgbClr val="66AD71"/>
                </a:solidFill>
              </a:rPr>
              <a:t>Parttime</a:t>
            </a:r>
            <a:r>
              <a:rPr lang="en-US" sz="1200" i="1" dirty="0">
                <a:solidFill>
                  <a:srgbClr val="66AD71"/>
                </a:solidFill>
              </a:rPr>
              <a:t> </a:t>
            </a:r>
            <a:r>
              <a:rPr lang="en-US" sz="1200" i="1" dirty="0" err="1">
                <a:solidFill>
                  <a:srgbClr val="66AD71"/>
                </a:solidFill>
              </a:rPr>
              <a:t>Opleiding</a:t>
            </a:r>
            <a:r>
              <a:rPr lang="en-US" sz="1200" i="1" dirty="0">
                <a:solidFill>
                  <a:srgbClr val="66AD71"/>
                </a:solidFill>
              </a:rPr>
              <a:t> </a:t>
            </a:r>
            <a:r>
              <a:rPr lang="en-US" sz="1200" i="1" dirty="0" err="1">
                <a:solidFill>
                  <a:srgbClr val="66AD71"/>
                </a:solidFill>
              </a:rPr>
              <a:t>Bedrijfskunde</a:t>
            </a:r>
            <a:r>
              <a:rPr lang="en-US" sz="1200" i="1" dirty="0">
                <a:solidFill>
                  <a:srgbClr val="66AD71"/>
                </a:solidFill>
              </a:rPr>
              <a:t> </a:t>
            </a:r>
            <a:r>
              <a:rPr lang="en-US" sz="1200" i="1" dirty="0" err="1">
                <a:solidFill>
                  <a:srgbClr val="66AD71"/>
                </a:solidFill>
              </a:rPr>
              <a:t>voor</a:t>
            </a:r>
            <a:r>
              <a:rPr lang="en-US" sz="1200" i="1" dirty="0">
                <a:solidFill>
                  <a:srgbClr val="66AD71"/>
                </a:solidFill>
              </a:rPr>
              <a:t> Professionals </a:t>
            </a:r>
          </a:p>
          <a:p>
            <a:r>
              <a:rPr lang="en-US" sz="1200" i="1" u="sng" dirty="0">
                <a:solidFill>
                  <a:srgbClr val="66AD71"/>
                </a:solidFill>
              </a:rPr>
              <a:t>www.maastrichtOBK.nl</a:t>
            </a:r>
          </a:p>
        </p:txBody>
      </p:sp>
    </p:spTree>
    <p:custDataLst>
      <p:tags r:id="rId1"/>
    </p:custDataLst>
    <p:extLst>
      <p:ext uri="{BB962C8B-B14F-4D97-AF65-F5344CB8AC3E}">
        <p14:creationId xmlns:p14="http://schemas.microsoft.com/office/powerpoint/2010/main" val="9135935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13964" y="1195632"/>
            <a:ext cx="6059144" cy="4999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2467" name="Rectangle 1"/>
          <p:cNvSpPr>
            <a:spLocks noChangeArrowheads="1"/>
          </p:cNvSpPr>
          <p:nvPr/>
        </p:nvSpPr>
        <p:spPr bwMode="auto">
          <a:xfrm>
            <a:off x="4969709" y="1156081"/>
            <a:ext cx="2603399" cy="5039480"/>
          </a:xfrm>
          <a:prstGeom prst="rect">
            <a:avLst/>
          </a:prstGeom>
          <a:solidFill>
            <a:srgbClr val="FF0000">
              <a:alpha val="34901"/>
            </a:srgbClr>
          </a:solidFill>
          <a:ln w="9525" algn="ctr">
            <a:solidFill>
              <a:srgbClr val="FF0000"/>
            </a:solidFill>
            <a:round/>
            <a:headEnd/>
            <a:tailEnd/>
          </a:ln>
        </p:spPr>
        <p:txBody>
          <a:bodyPr/>
          <a:lstStyle>
            <a:lvl1pPr eaLnBrk="0" hangingPunct="0">
              <a:spcBef>
                <a:spcPct val="20000"/>
              </a:spcBef>
              <a:buChar char="•"/>
              <a:defRPr sz="3200">
                <a:solidFill>
                  <a:srgbClr val="001C3D"/>
                </a:solidFill>
                <a:latin typeface="Verdana" pitchFamily="34" charset="0"/>
              </a:defRPr>
            </a:lvl1pPr>
            <a:lvl2pPr marL="742950" indent="-285750" eaLnBrk="0" hangingPunct="0">
              <a:spcBef>
                <a:spcPct val="20000"/>
              </a:spcBef>
              <a:buChar char="–"/>
              <a:defRPr sz="2800">
                <a:solidFill>
                  <a:srgbClr val="001C3D"/>
                </a:solidFill>
                <a:latin typeface="Verdana" pitchFamily="34" charset="0"/>
              </a:defRPr>
            </a:lvl2pPr>
            <a:lvl3pPr marL="1143000" indent="-228600" eaLnBrk="0" hangingPunct="0">
              <a:spcBef>
                <a:spcPct val="20000"/>
              </a:spcBef>
              <a:buChar char="•"/>
              <a:defRPr sz="2400">
                <a:solidFill>
                  <a:srgbClr val="001C3D"/>
                </a:solidFill>
                <a:latin typeface="Verdana" pitchFamily="34" charset="0"/>
              </a:defRPr>
            </a:lvl3pPr>
            <a:lvl4pPr marL="1600200" indent="-228600" eaLnBrk="0" hangingPunct="0">
              <a:spcBef>
                <a:spcPct val="20000"/>
              </a:spcBef>
              <a:buChar char="–"/>
              <a:defRPr sz="2000">
                <a:solidFill>
                  <a:srgbClr val="001C3D"/>
                </a:solidFill>
                <a:latin typeface="Verdana" pitchFamily="34" charset="0"/>
              </a:defRPr>
            </a:lvl4pPr>
            <a:lvl5pPr marL="2057400" indent="-228600" eaLnBrk="0" hangingPunct="0">
              <a:spcBef>
                <a:spcPct val="20000"/>
              </a:spcBef>
              <a:buChar char="»"/>
              <a:defRPr sz="2000">
                <a:solidFill>
                  <a:srgbClr val="001C3D"/>
                </a:solidFill>
                <a:latin typeface="Verdana" pitchFamily="34" charset="0"/>
              </a:defRPr>
            </a:lvl5pPr>
            <a:lvl6pPr marL="2514600" indent="-228600" eaLnBrk="0" fontAlgn="base" hangingPunct="0">
              <a:spcBef>
                <a:spcPct val="20000"/>
              </a:spcBef>
              <a:spcAft>
                <a:spcPct val="0"/>
              </a:spcAft>
              <a:buChar char="»"/>
              <a:defRPr sz="2000">
                <a:solidFill>
                  <a:srgbClr val="001C3D"/>
                </a:solidFill>
                <a:latin typeface="Verdana" pitchFamily="34" charset="0"/>
              </a:defRPr>
            </a:lvl6pPr>
            <a:lvl7pPr marL="2971800" indent="-228600" eaLnBrk="0" fontAlgn="base" hangingPunct="0">
              <a:spcBef>
                <a:spcPct val="20000"/>
              </a:spcBef>
              <a:spcAft>
                <a:spcPct val="0"/>
              </a:spcAft>
              <a:buChar char="»"/>
              <a:defRPr sz="2000">
                <a:solidFill>
                  <a:srgbClr val="001C3D"/>
                </a:solidFill>
                <a:latin typeface="Verdana" pitchFamily="34" charset="0"/>
              </a:defRPr>
            </a:lvl7pPr>
            <a:lvl8pPr marL="3429000" indent="-228600" eaLnBrk="0" fontAlgn="base" hangingPunct="0">
              <a:spcBef>
                <a:spcPct val="20000"/>
              </a:spcBef>
              <a:spcAft>
                <a:spcPct val="0"/>
              </a:spcAft>
              <a:buChar char="»"/>
              <a:defRPr sz="2000">
                <a:solidFill>
                  <a:srgbClr val="001C3D"/>
                </a:solidFill>
                <a:latin typeface="Verdana" pitchFamily="34" charset="0"/>
              </a:defRPr>
            </a:lvl8pPr>
            <a:lvl9pPr marL="3886200" indent="-228600" eaLnBrk="0" fontAlgn="base" hangingPunct="0">
              <a:spcBef>
                <a:spcPct val="20000"/>
              </a:spcBef>
              <a:spcAft>
                <a:spcPct val="0"/>
              </a:spcAft>
              <a:buChar char="»"/>
              <a:defRPr sz="2000">
                <a:solidFill>
                  <a:srgbClr val="001C3D"/>
                </a:solidFill>
                <a:latin typeface="Verdana" pitchFamily="34" charset="0"/>
              </a:defRPr>
            </a:lvl9pPr>
          </a:lstStyle>
          <a:p>
            <a:pPr>
              <a:spcBef>
                <a:spcPct val="0"/>
              </a:spcBef>
              <a:buFontTx/>
              <a:buNone/>
            </a:pPr>
            <a:endParaRPr lang="en-GB" altLang="en-US"/>
          </a:p>
        </p:txBody>
      </p:sp>
      <p:sp>
        <p:nvSpPr>
          <p:cNvPr id="62468" name="TextBox 4"/>
          <p:cNvSpPr txBox="1">
            <a:spLocks noChangeArrowheads="1"/>
          </p:cNvSpPr>
          <p:nvPr/>
        </p:nvSpPr>
        <p:spPr bwMode="auto">
          <a:xfrm>
            <a:off x="1513964" y="439523"/>
            <a:ext cx="7920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001C3D"/>
                </a:solidFill>
                <a:latin typeface="Verdana" pitchFamily="34" charset="0"/>
              </a:defRPr>
            </a:lvl1pPr>
            <a:lvl2pPr marL="742950" indent="-285750" eaLnBrk="0" hangingPunct="0">
              <a:spcBef>
                <a:spcPct val="20000"/>
              </a:spcBef>
              <a:buChar char="–"/>
              <a:defRPr sz="2800">
                <a:solidFill>
                  <a:srgbClr val="001C3D"/>
                </a:solidFill>
                <a:latin typeface="Verdana" pitchFamily="34" charset="0"/>
              </a:defRPr>
            </a:lvl2pPr>
            <a:lvl3pPr marL="1143000" indent="-228600" eaLnBrk="0" hangingPunct="0">
              <a:spcBef>
                <a:spcPct val="20000"/>
              </a:spcBef>
              <a:buChar char="•"/>
              <a:defRPr sz="2400">
                <a:solidFill>
                  <a:srgbClr val="001C3D"/>
                </a:solidFill>
                <a:latin typeface="Verdana" pitchFamily="34" charset="0"/>
              </a:defRPr>
            </a:lvl3pPr>
            <a:lvl4pPr marL="1600200" indent="-228600" eaLnBrk="0" hangingPunct="0">
              <a:spcBef>
                <a:spcPct val="20000"/>
              </a:spcBef>
              <a:buChar char="–"/>
              <a:defRPr sz="2000">
                <a:solidFill>
                  <a:srgbClr val="001C3D"/>
                </a:solidFill>
                <a:latin typeface="Verdana" pitchFamily="34" charset="0"/>
              </a:defRPr>
            </a:lvl4pPr>
            <a:lvl5pPr marL="2057400" indent="-228600" eaLnBrk="0" hangingPunct="0">
              <a:spcBef>
                <a:spcPct val="20000"/>
              </a:spcBef>
              <a:buChar char="»"/>
              <a:defRPr sz="2000">
                <a:solidFill>
                  <a:srgbClr val="001C3D"/>
                </a:solidFill>
                <a:latin typeface="Verdana" pitchFamily="34" charset="0"/>
              </a:defRPr>
            </a:lvl5pPr>
            <a:lvl6pPr marL="2514600" indent="-228600" eaLnBrk="0" fontAlgn="base" hangingPunct="0">
              <a:spcBef>
                <a:spcPct val="20000"/>
              </a:spcBef>
              <a:spcAft>
                <a:spcPct val="0"/>
              </a:spcAft>
              <a:buChar char="»"/>
              <a:defRPr sz="2000">
                <a:solidFill>
                  <a:srgbClr val="001C3D"/>
                </a:solidFill>
                <a:latin typeface="Verdana" pitchFamily="34" charset="0"/>
              </a:defRPr>
            </a:lvl6pPr>
            <a:lvl7pPr marL="2971800" indent="-228600" eaLnBrk="0" fontAlgn="base" hangingPunct="0">
              <a:spcBef>
                <a:spcPct val="20000"/>
              </a:spcBef>
              <a:spcAft>
                <a:spcPct val="0"/>
              </a:spcAft>
              <a:buChar char="»"/>
              <a:defRPr sz="2000">
                <a:solidFill>
                  <a:srgbClr val="001C3D"/>
                </a:solidFill>
                <a:latin typeface="Verdana" pitchFamily="34" charset="0"/>
              </a:defRPr>
            </a:lvl7pPr>
            <a:lvl8pPr marL="3429000" indent="-228600" eaLnBrk="0" fontAlgn="base" hangingPunct="0">
              <a:spcBef>
                <a:spcPct val="20000"/>
              </a:spcBef>
              <a:spcAft>
                <a:spcPct val="0"/>
              </a:spcAft>
              <a:buChar char="»"/>
              <a:defRPr sz="2000">
                <a:solidFill>
                  <a:srgbClr val="001C3D"/>
                </a:solidFill>
                <a:latin typeface="Verdana" pitchFamily="34" charset="0"/>
              </a:defRPr>
            </a:lvl8pPr>
            <a:lvl9pPr marL="3886200" indent="-228600" eaLnBrk="0" fontAlgn="base" hangingPunct="0">
              <a:spcBef>
                <a:spcPct val="20000"/>
              </a:spcBef>
              <a:spcAft>
                <a:spcPct val="0"/>
              </a:spcAft>
              <a:buChar char="»"/>
              <a:defRPr sz="2000">
                <a:solidFill>
                  <a:srgbClr val="001C3D"/>
                </a:solidFill>
                <a:latin typeface="Verdana" pitchFamily="34" charset="0"/>
              </a:defRPr>
            </a:lvl9pPr>
          </a:lstStyle>
          <a:p>
            <a:pPr eaLnBrk="1" hangingPunct="1">
              <a:spcBef>
                <a:spcPct val="0"/>
              </a:spcBef>
              <a:buFontTx/>
              <a:buNone/>
            </a:pPr>
            <a:r>
              <a:rPr lang="en-US" altLang="en-US" sz="2400" b="1" dirty="0">
                <a:solidFill>
                  <a:srgbClr val="66AD71"/>
                </a:solidFill>
              </a:rPr>
              <a:t>CHANGE OF PARADIGM (1) </a:t>
            </a:r>
            <a:endParaRPr lang="en-GB" altLang="en-US" sz="2400" b="1" dirty="0">
              <a:solidFill>
                <a:srgbClr val="66AD71"/>
              </a:solidFill>
            </a:endParaRPr>
          </a:p>
        </p:txBody>
      </p:sp>
      <p:sp>
        <p:nvSpPr>
          <p:cNvPr id="5" name="Rectangle 4"/>
          <p:cNvSpPr/>
          <p:nvPr/>
        </p:nvSpPr>
        <p:spPr>
          <a:xfrm>
            <a:off x="273142" y="6322785"/>
            <a:ext cx="7122740" cy="461665"/>
          </a:xfrm>
          <a:prstGeom prst="rect">
            <a:avLst/>
          </a:prstGeom>
        </p:spPr>
        <p:txBody>
          <a:bodyPr wrap="square">
            <a:spAutoFit/>
          </a:bodyPr>
          <a:lstStyle/>
          <a:p>
            <a:r>
              <a:rPr lang="en-US" sz="1200" i="1" dirty="0" err="1">
                <a:solidFill>
                  <a:srgbClr val="66AD71"/>
                </a:solidFill>
              </a:rPr>
              <a:t>Parttime</a:t>
            </a:r>
            <a:r>
              <a:rPr lang="en-US" sz="1200" i="1" dirty="0">
                <a:solidFill>
                  <a:srgbClr val="66AD71"/>
                </a:solidFill>
              </a:rPr>
              <a:t> </a:t>
            </a:r>
            <a:r>
              <a:rPr lang="en-US" sz="1200" i="1" dirty="0" err="1">
                <a:solidFill>
                  <a:srgbClr val="66AD71"/>
                </a:solidFill>
              </a:rPr>
              <a:t>Opleiding</a:t>
            </a:r>
            <a:r>
              <a:rPr lang="en-US" sz="1200" i="1" dirty="0">
                <a:solidFill>
                  <a:srgbClr val="66AD71"/>
                </a:solidFill>
              </a:rPr>
              <a:t> </a:t>
            </a:r>
            <a:r>
              <a:rPr lang="en-US" sz="1200" i="1" dirty="0" err="1">
                <a:solidFill>
                  <a:srgbClr val="66AD71"/>
                </a:solidFill>
              </a:rPr>
              <a:t>Bedrijfskunde</a:t>
            </a:r>
            <a:r>
              <a:rPr lang="en-US" sz="1200" i="1" dirty="0">
                <a:solidFill>
                  <a:srgbClr val="66AD71"/>
                </a:solidFill>
              </a:rPr>
              <a:t> </a:t>
            </a:r>
            <a:r>
              <a:rPr lang="en-US" sz="1200" i="1" dirty="0" err="1">
                <a:solidFill>
                  <a:srgbClr val="66AD71"/>
                </a:solidFill>
              </a:rPr>
              <a:t>voor</a:t>
            </a:r>
            <a:r>
              <a:rPr lang="en-US" sz="1200" i="1" dirty="0">
                <a:solidFill>
                  <a:srgbClr val="66AD71"/>
                </a:solidFill>
              </a:rPr>
              <a:t> Professionals </a:t>
            </a:r>
          </a:p>
          <a:p>
            <a:r>
              <a:rPr lang="en-US" sz="1200" i="1" u="sng" dirty="0">
                <a:solidFill>
                  <a:srgbClr val="66AD71"/>
                </a:solidFill>
              </a:rPr>
              <a:t>www.maastrichtOBK.nl</a:t>
            </a:r>
          </a:p>
        </p:txBody>
      </p:sp>
    </p:spTree>
    <p:extLst>
      <p:ext uri="{BB962C8B-B14F-4D97-AF65-F5344CB8AC3E}">
        <p14:creationId xmlns:p14="http://schemas.microsoft.com/office/powerpoint/2010/main" val="13575450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A50F08B3-F7CE-D34F-A370-F363FFB82F5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13964" y="1195632"/>
            <a:ext cx="6059144" cy="4999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3492" name="Rectangle 1"/>
          <p:cNvSpPr>
            <a:spLocks noChangeArrowheads="1"/>
          </p:cNvSpPr>
          <p:nvPr/>
        </p:nvSpPr>
        <p:spPr bwMode="auto">
          <a:xfrm>
            <a:off x="1513964" y="1195632"/>
            <a:ext cx="3092169" cy="4999929"/>
          </a:xfrm>
          <a:prstGeom prst="rect">
            <a:avLst/>
          </a:prstGeom>
          <a:solidFill>
            <a:srgbClr val="00B050">
              <a:alpha val="34901"/>
            </a:srgbClr>
          </a:solidFill>
          <a:ln w="9525" algn="ctr">
            <a:solidFill>
              <a:schemeClr val="tx1"/>
            </a:solidFill>
            <a:round/>
            <a:headEnd/>
            <a:tailEnd/>
          </a:ln>
        </p:spPr>
        <p:txBody>
          <a:bodyPr/>
          <a:lstStyle>
            <a:lvl1pPr eaLnBrk="0" hangingPunct="0">
              <a:spcBef>
                <a:spcPct val="20000"/>
              </a:spcBef>
              <a:buChar char="•"/>
              <a:defRPr sz="3200">
                <a:solidFill>
                  <a:srgbClr val="001C3D"/>
                </a:solidFill>
                <a:latin typeface="Verdana" pitchFamily="34" charset="0"/>
              </a:defRPr>
            </a:lvl1pPr>
            <a:lvl2pPr marL="742950" indent="-285750" eaLnBrk="0" hangingPunct="0">
              <a:spcBef>
                <a:spcPct val="20000"/>
              </a:spcBef>
              <a:buChar char="–"/>
              <a:defRPr sz="2800">
                <a:solidFill>
                  <a:srgbClr val="001C3D"/>
                </a:solidFill>
                <a:latin typeface="Verdana" pitchFamily="34" charset="0"/>
              </a:defRPr>
            </a:lvl2pPr>
            <a:lvl3pPr marL="1143000" indent="-228600" eaLnBrk="0" hangingPunct="0">
              <a:spcBef>
                <a:spcPct val="20000"/>
              </a:spcBef>
              <a:buChar char="•"/>
              <a:defRPr sz="2400">
                <a:solidFill>
                  <a:srgbClr val="001C3D"/>
                </a:solidFill>
                <a:latin typeface="Verdana" pitchFamily="34" charset="0"/>
              </a:defRPr>
            </a:lvl3pPr>
            <a:lvl4pPr marL="1600200" indent="-228600" eaLnBrk="0" hangingPunct="0">
              <a:spcBef>
                <a:spcPct val="20000"/>
              </a:spcBef>
              <a:buChar char="–"/>
              <a:defRPr sz="2000">
                <a:solidFill>
                  <a:srgbClr val="001C3D"/>
                </a:solidFill>
                <a:latin typeface="Verdana" pitchFamily="34" charset="0"/>
              </a:defRPr>
            </a:lvl4pPr>
            <a:lvl5pPr marL="2057400" indent="-228600" eaLnBrk="0" hangingPunct="0">
              <a:spcBef>
                <a:spcPct val="20000"/>
              </a:spcBef>
              <a:buChar char="»"/>
              <a:defRPr sz="2000">
                <a:solidFill>
                  <a:srgbClr val="001C3D"/>
                </a:solidFill>
                <a:latin typeface="Verdana" pitchFamily="34" charset="0"/>
              </a:defRPr>
            </a:lvl5pPr>
            <a:lvl6pPr marL="2514600" indent="-228600" eaLnBrk="0" fontAlgn="base" hangingPunct="0">
              <a:spcBef>
                <a:spcPct val="20000"/>
              </a:spcBef>
              <a:spcAft>
                <a:spcPct val="0"/>
              </a:spcAft>
              <a:buChar char="»"/>
              <a:defRPr sz="2000">
                <a:solidFill>
                  <a:srgbClr val="001C3D"/>
                </a:solidFill>
                <a:latin typeface="Verdana" pitchFamily="34" charset="0"/>
              </a:defRPr>
            </a:lvl6pPr>
            <a:lvl7pPr marL="2971800" indent="-228600" eaLnBrk="0" fontAlgn="base" hangingPunct="0">
              <a:spcBef>
                <a:spcPct val="20000"/>
              </a:spcBef>
              <a:spcAft>
                <a:spcPct val="0"/>
              </a:spcAft>
              <a:buChar char="»"/>
              <a:defRPr sz="2000">
                <a:solidFill>
                  <a:srgbClr val="001C3D"/>
                </a:solidFill>
                <a:latin typeface="Verdana" pitchFamily="34" charset="0"/>
              </a:defRPr>
            </a:lvl7pPr>
            <a:lvl8pPr marL="3429000" indent="-228600" eaLnBrk="0" fontAlgn="base" hangingPunct="0">
              <a:spcBef>
                <a:spcPct val="20000"/>
              </a:spcBef>
              <a:spcAft>
                <a:spcPct val="0"/>
              </a:spcAft>
              <a:buChar char="»"/>
              <a:defRPr sz="2000">
                <a:solidFill>
                  <a:srgbClr val="001C3D"/>
                </a:solidFill>
                <a:latin typeface="Verdana" pitchFamily="34" charset="0"/>
              </a:defRPr>
            </a:lvl8pPr>
            <a:lvl9pPr marL="3886200" indent="-228600" eaLnBrk="0" fontAlgn="base" hangingPunct="0">
              <a:spcBef>
                <a:spcPct val="20000"/>
              </a:spcBef>
              <a:spcAft>
                <a:spcPct val="0"/>
              </a:spcAft>
              <a:buChar char="»"/>
              <a:defRPr sz="2000">
                <a:solidFill>
                  <a:srgbClr val="001C3D"/>
                </a:solidFill>
                <a:latin typeface="Verdana" pitchFamily="34" charset="0"/>
              </a:defRPr>
            </a:lvl9pPr>
          </a:lstStyle>
          <a:p>
            <a:pPr>
              <a:spcBef>
                <a:spcPct val="0"/>
              </a:spcBef>
              <a:buFontTx/>
              <a:buNone/>
            </a:pPr>
            <a:endParaRPr lang="en-GB" altLang="en-US"/>
          </a:p>
        </p:txBody>
      </p:sp>
      <p:sp>
        <p:nvSpPr>
          <p:cNvPr id="5" name="Rectangle 4"/>
          <p:cNvSpPr/>
          <p:nvPr/>
        </p:nvSpPr>
        <p:spPr>
          <a:xfrm>
            <a:off x="273142" y="6322785"/>
            <a:ext cx="7122740" cy="461665"/>
          </a:xfrm>
          <a:prstGeom prst="rect">
            <a:avLst/>
          </a:prstGeom>
        </p:spPr>
        <p:txBody>
          <a:bodyPr wrap="square">
            <a:spAutoFit/>
          </a:bodyPr>
          <a:lstStyle/>
          <a:p>
            <a:r>
              <a:rPr lang="en-US" sz="1200" i="1" dirty="0" err="1">
                <a:solidFill>
                  <a:srgbClr val="66AD71"/>
                </a:solidFill>
              </a:rPr>
              <a:t>Parttime</a:t>
            </a:r>
            <a:r>
              <a:rPr lang="en-US" sz="1200" i="1" dirty="0">
                <a:solidFill>
                  <a:srgbClr val="66AD71"/>
                </a:solidFill>
              </a:rPr>
              <a:t> </a:t>
            </a:r>
            <a:r>
              <a:rPr lang="en-US" sz="1200" i="1" dirty="0" err="1">
                <a:solidFill>
                  <a:srgbClr val="66AD71"/>
                </a:solidFill>
              </a:rPr>
              <a:t>Opleiding</a:t>
            </a:r>
            <a:r>
              <a:rPr lang="en-US" sz="1200" i="1" dirty="0">
                <a:solidFill>
                  <a:srgbClr val="66AD71"/>
                </a:solidFill>
              </a:rPr>
              <a:t> </a:t>
            </a:r>
            <a:r>
              <a:rPr lang="en-US" sz="1200" i="1" dirty="0" err="1">
                <a:solidFill>
                  <a:srgbClr val="66AD71"/>
                </a:solidFill>
              </a:rPr>
              <a:t>Bedrijfskunde</a:t>
            </a:r>
            <a:r>
              <a:rPr lang="en-US" sz="1200" i="1" dirty="0">
                <a:solidFill>
                  <a:srgbClr val="66AD71"/>
                </a:solidFill>
              </a:rPr>
              <a:t> </a:t>
            </a:r>
            <a:r>
              <a:rPr lang="en-US" sz="1200" i="1" dirty="0" err="1">
                <a:solidFill>
                  <a:srgbClr val="66AD71"/>
                </a:solidFill>
              </a:rPr>
              <a:t>voor</a:t>
            </a:r>
            <a:r>
              <a:rPr lang="en-US" sz="1200" i="1" dirty="0">
                <a:solidFill>
                  <a:srgbClr val="66AD71"/>
                </a:solidFill>
              </a:rPr>
              <a:t> Professionals </a:t>
            </a:r>
          </a:p>
          <a:p>
            <a:r>
              <a:rPr lang="en-US" sz="1200" i="1" u="sng" dirty="0">
                <a:solidFill>
                  <a:srgbClr val="66AD71"/>
                </a:solidFill>
              </a:rPr>
              <a:t>www.maastrichtOBK.nl</a:t>
            </a:r>
          </a:p>
        </p:txBody>
      </p:sp>
      <p:sp>
        <p:nvSpPr>
          <p:cNvPr id="8" name="TextBox 4">
            <a:extLst>
              <a:ext uri="{FF2B5EF4-FFF2-40B4-BE49-F238E27FC236}">
                <a16:creationId xmlns:a16="http://schemas.microsoft.com/office/drawing/2014/main" id="{E33640F6-AFEE-B744-BA88-F0B905F31BDF}"/>
              </a:ext>
            </a:extLst>
          </p:cNvPr>
          <p:cNvSpPr txBox="1">
            <a:spLocks noChangeArrowheads="1"/>
          </p:cNvSpPr>
          <p:nvPr/>
        </p:nvSpPr>
        <p:spPr bwMode="auto">
          <a:xfrm>
            <a:off x="1513964" y="439523"/>
            <a:ext cx="7920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001C3D"/>
                </a:solidFill>
                <a:latin typeface="Verdana" pitchFamily="34" charset="0"/>
              </a:defRPr>
            </a:lvl1pPr>
            <a:lvl2pPr marL="742950" indent="-285750" eaLnBrk="0" hangingPunct="0">
              <a:spcBef>
                <a:spcPct val="20000"/>
              </a:spcBef>
              <a:buChar char="–"/>
              <a:defRPr sz="2800">
                <a:solidFill>
                  <a:srgbClr val="001C3D"/>
                </a:solidFill>
                <a:latin typeface="Verdana" pitchFamily="34" charset="0"/>
              </a:defRPr>
            </a:lvl2pPr>
            <a:lvl3pPr marL="1143000" indent="-228600" eaLnBrk="0" hangingPunct="0">
              <a:spcBef>
                <a:spcPct val="20000"/>
              </a:spcBef>
              <a:buChar char="•"/>
              <a:defRPr sz="2400">
                <a:solidFill>
                  <a:srgbClr val="001C3D"/>
                </a:solidFill>
                <a:latin typeface="Verdana" pitchFamily="34" charset="0"/>
              </a:defRPr>
            </a:lvl3pPr>
            <a:lvl4pPr marL="1600200" indent="-228600" eaLnBrk="0" hangingPunct="0">
              <a:spcBef>
                <a:spcPct val="20000"/>
              </a:spcBef>
              <a:buChar char="–"/>
              <a:defRPr sz="2000">
                <a:solidFill>
                  <a:srgbClr val="001C3D"/>
                </a:solidFill>
                <a:latin typeface="Verdana" pitchFamily="34" charset="0"/>
              </a:defRPr>
            </a:lvl4pPr>
            <a:lvl5pPr marL="2057400" indent="-228600" eaLnBrk="0" hangingPunct="0">
              <a:spcBef>
                <a:spcPct val="20000"/>
              </a:spcBef>
              <a:buChar char="»"/>
              <a:defRPr sz="2000">
                <a:solidFill>
                  <a:srgbClr val="001C3D"/>
                </a:solidFill>
                <a:latin typeface="Verdana" pitchFamily="34" charset="0"/>
              </a:defRPr>
            </a:lvl5pPr>
            <a:lvl6pPr marL="2514600" indent="-228600" eaLnBrk="0" fontAlgn="base" hangingPunct="0">
              <a:spcBef>
                <a:spcPct val="20000"/>
              </a:spcBef>
              <a:spcAft>
                <a:spcPct val="0"/>
              </a:spcAft>
              <a:buChar char="»"/>
              <a:defRPr sz="2000">
                <a:solidFill>
                  <a:srgbClr val="001C3D"/>
                </a:solidFill>
                <a:latin typeface="Verdana" pitchFamily="34" charset="0"/>
              </a:defRPr>
            </a:lvl6pPr>
            <a:lvl7pPr marL="2971800" indent="-228600" eaLnBrk="0" fontAlgn="base" hangingPunct="0">
              <a:spcBef>
                <a:spcPct val="20000"/>
              </a:spcBef>
              <a:spcAft>
                <a:spcPct val="0"/>
              </a:spcAft>
              <a:buChar char="»"/>
              <a:defRPr sz="2000">
                <a:solidFill>
                  <a:srgbClr val="001C3D"/>
                </a:solidFill>
                <a:latin typeface="Verdana" pitchFamily="34" charset="0"/>
              </a:defRPr>
            </a:lvl7pPr>
            <a:lvl8pPr marL="3429000" indent="-228600" eaLnBrk="0" fontAlgn="base" hangingPunct="0">
              <a:spcBef>
                <a:spcPct val="20000"/>
              </a:spcBef>
              <a:spcAft>
                <a:spcPct val="0"/>
              </a:spcAft>
              <a:buChar char="»"/>
              <a:defRPr sz="2000">
                <a:solidFill>
                  <a:srgbClr val="001C3D"/>
                </a:solidFill>
                <a:latin typeface="Verdana" pitchFamily="34" charset="0"/>
              </a:defRPr>
            </a:lvl8pPr>
            <a:lvl9pPr marL="3886200" indent="-228600" eaLnBrk="0" fontAlgn="base" hangingPunct="0">
              <a:spcBef>
                <a:spcPct val="20000"/>
              </a:spcBef>
              <a:spcAft>
                <a:spcPct val="0"/>
              </a:spcAft>
              <a:buChar char="»"/>
              <a:defRPr sz="2000">
                <a:solidFill>
                  <a:srgbClr val="001C3D"/>
                </a:solidFill>
                <a:latin typeface="Verdana" pitchFamily="34" charset="0"/>
              </a:defRPr>
            </a:lvl9pPr>
          </a:lstStyle>
          <a:p>
            <a:pPr eaLnBrk="1" hangingPunct="1">
              <a:spcBef>
                <a:spcPct val="0"/>
              </a:spcBef>
              <a:buFontTx/>
              <a:buNone/>
            </a:pPr>
            <a:r>
              <a:rPr lang="en-US" altLang="en-US" sz="2400" b="1" dirty="0">
                <a:solidFill>
                  <a:srgbClr val="66AD71"/>
                </a:solidFill>
              </a:rPr>
              <a:t>CHANGE OF PARADIGM (2) </a:t>
            </a:r>
            <a:endParaRPr lang="en-GB" altLang="en-US" sz="2400" b="1" dirty="0">
              <a:solidFill>
                <a:srgbClr val="66AD71"/>
              </a:solidFill>
            </a:endParaRPr>
          </a:p>
        </p:txBody>
      </p:sp>
    </p:spTree>
    <p:extLst>
      <p:ext uri="{BB962C8B-B14F-4D97-AF65-F5344CB8AC3E}">
        <p14:creationId xmlns:p14="http://schemas.microsoft.com/office/powerpoint/2010/main" val="3525393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3142" y="6322785"/>
            <a:ext cx="7122740" cy="461665"/>
          </a:xfrm>
          <a:prstGeom prst="rect">
            <a:avLst/>
          </a:prstGeom>
        </p:spPr>
        <p:txBody>
          <a:bodyPr wrap="square">
            <a:spAutoFit/>
          </a:bodyPr>
          <a:lstStyle/>
          <a:p>
            <a:r>
              <a:rPr lang="en-US" sz="1200" i="1" dirty="0" err="1">
                <a:solidFill>
                  <a:srgbClr val="66AD71"/>
                </a:solidFill>
              </a:rPr>
              <a:t>Parttime</a:t>
            </a:r>
            <a:r>
              <a:rPr lang="en-US" sz="1200" i="1" dirty="0">
                <a:solidFill>
                  <a:srgbClr val="66AD71"/>
                </a:solidFill>
              </a:rPr>
              <a:t> </a:t>
            </a:r>
            <a:r>
              <a:rPr lang="en-US" sz="1200" i="1" dirty="0" err="1">
                <a:solidFill>
                  <a:srgbClr val="66AD71"/>
                </a:solidFill>
              </a:rPr>
              <a:t>Opleiding</a:t>
            </a:r>
            <a:r>
              <a:rPr lang="en-US" sz="1200" i="1" dirty="0">
                <a:solidFill>
                  <a:srgbClr val="66AD71"/>
                </a:solidFill>
              </a:rPr>
              <a:t> </a:t>
            </a:r>
            <a:r>
              <a:rPr lang="en-US" sz="1200" i="1" dirty="0" err="1">
                <a:solidFill>
                  <a:srgbClr val="66AD71"/>
                </a:solidFill>
              </a:rPr>
              <a:t>Bedrijfskunde</a:t>
            </a:r>
            <a:r>
              <a:rPr lang="en-US" sz="1200" i="1" dirty="0">
                <a:solidFill>
                  <a:srgbClr val="66AD71"/>
                </a:solidFill>
              </a:rPr>
              <a:t> </a:t>
            </a:r>
            <a:r>
              <a:rPr lang="en-US" sz="1200" i="1" dirty="0" err="1">
                <a:solidFill>
                  <a:srgbClr val="66AD71"/>
                </a:solidFill>
              </a:rPr>
              <a:t>voor</a:t>
            </a:r>
            <a:r>
              <a:rPr lang="en-US" sz="1200" i="1" dirty="0">
                <a:solidFill>
                  <a:srgbClr val="66AD71"/>
                </a:solidFill>
              </a:rPr>
              <a:t> Professionals </a:t>
            </a:r>
          </a:p>
          <a:p>
            <a:r>
              <a:rPr lang="en-US" sz="1200" i="1" u="sng" dirty="0">
                <a:solidFill>
                  <a:srgbClr val="66AD71"/>
                </a:solidFill>
              </a:rPr>
              <a:t>www.maastrichtOBK.nl</a:t>
            </a:r>
          </a:p>
        </p:txBody>
      </p:sp>
      <p:sp>
        <p:nvSpPr>
          <p:cNvPr id="6" name="Rectangle 2">
            <a:extLst>
              <a:ext uri="{FF2B5EF4-FFF2-40B4-BE49-F238E27FC236}">
                <a16:creationId xmlns:a16="http://schemas.microsoft.com/office/drawing/2014/main" id="{C83C045D-1F44-7540-AF64-25AF3A871850}"/>
              </a:ext>
            </a:extLst>
          </p:cNvPr>
          <p:cNvSpPr>
            <a:spLocks noChangeArrowheads="1"/>
          </p:cNvSpPr>
          <p:nvPr>
            <p:custDataLst>
              <p:tags r:id="rId1"/>
            </p:custDataLst>
          </p:nvPr>
        </p:nvSpPr>
        <p:spPr bwMode="auto">
          <a:xfrm>
            <a:off x="1357746" y="1913556"/>
            <a:ext cx="9761971" cy="1885817"/>
          </a:xfrm>
          <a:prstGeom prst="rect">
            <a:avLst/>
          </a:prstGeom>
          <a:solidFill>
            <a:srgbClr val="66AD71"/>
          </a:solidFill>
          <a:ln>
            <a:noFill/>
          </a:ln>
        </p:spPr>
        <p:txBody>
          <a:bodyPr wrap="none" anchor="ctr"/>
          <a:lstStyle>
            <a:lvl1pPr eaLnBrk="0" hangingPunct="0">
              <a:spcBef>
                <a:spcPct val="20000"/>
              </a:spcBef>
              <a:buChar char="•"/>
              <a:defRPr sz="3200">
                <a:solidFill>
                  <a:srgbClr val="001C3D"/>
                </a:solidFill>
                <a:latin typeface="Verdana" pitchFamily="34" charset="0"/>
              </a:defRPr>
            </a:lvl1pPr>
            <a:lvl2pPr marL="742950" indent="-285750" eaLnBrk="0" hangingPunct="0">
              <a:spcBef>
                <a:spcPct val="20000"/>
              </a:spcBef>
              <a:buChar char="–"/>
              <a:defRPr sz="2800">
                <a:solidFill>
                  <a:srgbClr val="001C3D"/>
                </a:solidFill>
                <a:latin typeface="Verdana" pitchFamily="34" charset="0"/>
              </a:defRPr>
            </a:lvl2pPr>
            <a:lvl3pPr marL="1143000" indent="-228600" eaLnBrk="0" hangingPunct="0">
              <a:spcBef>
                <a:spcPct val="20000"/>
              </a:spcBef>
              <a:buChar char="•"/>
              <a:defRPr sz="2400">
                <a:solidFill>
                  <a:srgbClr val="001C3D"/>
                </a:solidFill>
                <a:latin typeface="Verdana" pitchFamily="34" charset="0"/>
              </a:defRPr>
            </a:lvl3pPr>
            <a:lvl4pPr marL="1600200" indent="-228600" eaLnBrk="0" hangingPunct="0">
              <a:spcBef>
                <a:spcPct val="20000"/>
              </a:spcBef>
              <a:buChar char="–"/>
              <a:defRPr sz="2000">
                <a:solidFill>
                  <a:srgbClr val="001C3D"/>
                </a:solidFill>
                <a:latin typeface="Verdana" pitchFamily="34" charset="0"/>
              </a:defRPr>
            </a:lvl4pPr>
            <a:lvl5pPr marL="2057400" indent="-228600" eaLnBrk="0" hangingPunct="0">
              <a:spcBef>
                <a:spcPct val="20000"/>
              </a:spcBef>
              <a:buChar char="»"/>
              <a:defRPr sz="2000">
                <a:solidFill>
                  <a:srgbClr val="001C3D"/>
                </a:solidFill>
                <a:latin typeface="Verdana" pitchFamily="34" charset="0"/>
              </a:defRPr>
            </a:lvl5pPr>
            <a:lvl6pPr marL="2514600" indent="-228600" eaLnBrk="0" fontAlgn="base" hangingPunct="0">
              <a:spcBef>
                <a:spcPct val="20000"/>
              </a:spcBef>
              <a:spcAft>
                <a:spcPct val="0"/>
              </a:spcAft>
              <a:buChar char="»"/>
              <a:defRPr sz="2000">
                <a:solidFill>
                  <a:srgbClr val="001C3D"/>
                </a:solidFill>
                <a:latin typeface="Verdana" pitchFamily="34" charset="0"/>
              </a:defRPr>
            </a:lvl6pPr>
            <a:lvl7pPr marL="2971800" indent="-228600" eaLnBrk="0" fontAlgn="base" hangingPunct="0">
              <a:spcBef>
                <a:spcPct val="20000"/>
              </a:spcBef>
              <a:spcAft>
                <a:spcPct val="0"/>
              </a:spcAft>
              <a:buChar char="»"/>
              <a:defRPr sz="2000">
                <a:solidFill>
                  <a:srgbClr val="001C3D"/>
                </a:solidFill>
                <a:latin typeface="Verdana" pitchFamily="34" charset="0"/>
              </a:defRPr>
            </a:lvl7pPr>
            <a:lvl8pPr marL="3429000" indent="-228600" eaLnBrk="0" fontAlgn="base" hangingPunct="0">
              <a:spcBef>
                <a:spcPct val="20000"/>
              </a:spcBef>
              <a:spcAft>
                <a:spcPct val="0"/>
              </a:spcAft>
              <a:buChar char="»"/>
              <a:defRPr sz="2000">
                <a:solidFill>
                  <a:srgbClr val="001C3D"/>
                </a:solidFill>
                <a:latin typeface="Verdana" pitchFamily="34" charset="0"/>
              </a:defRPr>
            </a:lvl8pPr>
            <a:lvl9pPr marL="3886200" indent="-228600" eaLnBrk="0" fontAlgn="base" hangingPunct="0">
              <a:spcBef>
                <a:spcPct val="20000"/>
              </a:spcBef>
              <a:spcAft>
                <a:spcPct val="0"/>
              </a:spcAft>
              <a:buChar char="»"/>
              <a:defRPr sz="2000">
                <a:solidFill>
                  <a:srgbClr val="001C3D"/>
                </a:solidFill>
                <a:latin typeface="Verdana" pitchFamily="34" charset="0"/>
              </a:defRPr>
            </a:lvl9pPr>
          </a:lstStyle>
          <a:p>
            <a:pPr algn="ctr">
              <a:spcBef>
                <a:spcPct val="0"/>
              </a:spcBef>
              <a:buFontTx/>
              <a:buNone/>
            </a:pPr>
            <a:r>
              <a:rPr lang="en-US" altLang="en-US" b="1" dirty="0">
                <a:solidFill>
                  <a:schemeClr val="bg1"/>
                </a:solidFill>
              </a:rPr>
              <a:t>What do you perceive as the single most </a:t>
            </a:r>
          </a:p>
          <a:p>
            <a:pPr algn="ctr">
              <a:spcBef>
                <a:spcPct val="0"/>
              </a:spcBef>
              <a:buFontTx/>
              <a:buNone/>
            </a:pPr>
            <a:r>
              <a:rPr lang="en-US" altLang="en-US" b="1" dirty="0">
                <a:solidFill>
                  <a:schemeClr val="bg1"/>
                </a:solidFill>
              </a:rPr>
              <a:t>important goal of any organization?</a:t>
            </a:r>
          </a:p>
        </p:txBody>
      </p:sp>
    </p:spTree>
    <p:extLst>
      <p:ext uri="{BB962C8B-B14F-4D97-AF65-F5344CB8AC3E}">
        <p14:creationId xmlns:p14="http://schemas.microsoft.com/office/powerpoint/2010/main" val="28323091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custDataLst>
              <p:tags r:id="rId2"/>
            </p:custDataLst>
          </p:nvPr>
        </p:nvSpPr>
        <p:spPr bwMode="auto">
          <a:xfrm>
            <a:off x="1169487" y="1898072"/>
            <a:ext cx="9761971" cy="1885817"/>
          </a:xfrm>
          <a:prstGeom prst="rect">
            <a:avLst/>
          </a:prstGeom>
          <a:solidFill>
            <a:srgbClr val="66AD71"/>
          </a:solidFill>
          <a:ln>
            <a:noFill/>
          </a:ln>
        </p:spPr>
        <p:txBody>
          <a:bodyPr wrap="none" anchor="ctr"/>
          <a:lstStyle>
            <a:lvl1pPr eaLnBrk="0" hangingPunct="0">
              <a:spcBef>
                <a:spcPct val="20000"/>
              </a:spcBef>
              <a:buChar char="•"/>
              <a:defRPr sz="3200">
                <a:solidFill>
                  <a:srgbClr val="001C3D"/>
                </a:solidFill>
                <a:latin typeface="Verdana" pitchFamily="34" charset="0"/>
              </a:defRPr>
            </a:lvl1pPr>
            <a:lvl2pPr marL="742950" indent="-285750" eaLnBrk="0" hangingPunct="0">
              <a:spcBef>
                <a:spcPct val="20000"/>
              </a:spcBef>
              <a:buChar char="–"/>
              <a:defRPr sz="2800">
                <a:solidFill>
                  <a:srgbClr val="001C3D"/>
                </a:solidFill>
                <a:latin typeface="Verdana" pitchFamily="34" charset="0"/>
              </a:defRPr>
            </a:lvl2pPr>
            <a:lvl3pPr marL="1143000" indent="-228600" eaLnBrk="0" hangingPunct="0">
              <a:spcBef>
                <a:spcPct val="20000"/>
              </a:spcBef>
              <a:buChar char="•"/>
              <a:defRPr sz="2400">
                <a:solidFill>
                  <a:srgbClr val="001C3D"/>
                </a:solidFill>
                <a:latin typeface="Verdana" pitchFamily="34" charset="0"/>
              </a:defRPr>
            </a:lvl3pPr>
            <a:lvl4pPr marL="1600200" indent="-228600" eaLnBrk="0" hangingPunct="0">
              <a:spcBef>
                <a:spcPct val="20000"/>
              </a:spcBef>
              <a:buChar char="–"/>
              <a:defRPr sz="2000">
                <a:solidFill>
                  <a:srgbClr val="001C3D"/>
                </a:solidFill>
                <a:latin typeface="Verdana" pitchFamily="34" charset="0"/>
              </a:defRPr>
            </a:lvl4pPr>
            <a:lvl5pPr marL="2057400" indent="-228600" eaLnBrk="0" hangingPunct="0">
              <a:spcBef>
                <a:spcPct val="20000"/>
              </a:spcBef>
              <a:buChar char="»"/>
              <a:defRPr sz="2000">
                <a:solidFill>
                  <a:srgbClr val="001C3D"/>
                </a:solidFill>
                <a:latin typeface="Verdana" pitchFamily="34" charset="0"/>
              </a:defRPr>
            </a:lvl5pPr>
            <a:lvl6pPr marL="2514600" indent="-228600" eaLnBrk="0" fontAlgn="base" hangingPunct="0">
              <a:spcBef>
                <a:spcPct val="20000"/>
              </a:spcBef>
              <a:spcAft>
                <a:spcPct val="0"/>
              </a:spcAft>
              <a:buChar char="»"/>
              <a:defRPr sz="2000">
                <a:solidFill>
                  <a:srgbClr val="001C3D"/>
                </a:solidFill>
                <a:latin typeface="Verdana" pitchFamily="34" charset="0"/>
              </a:defRPr>
            </a:lvl6pPr>
            <a:lvl7pPr marL="2971800" indent="-228600" eaLnBrk="0" fontAlgn="base" hangingPunct="0">
              <a:spcBef>
                <a:spcPct val="20000"/>
              </a:spcBef>
              <a:spcAft>
                <a:spcPct val="0"/>
              </a:spcAft>
              <a:buChar char="»"/>
              <a:defRPr sz="2000">
                <a:solidFill>
                  <a:srgbClr val="001C3D"/>
                </a:solidFill>
                <a:latin typeface="Verdana" pitchFamily="34" charset="0"/>
              </a:defRPr>
            </a:lvl7pPr>
            <a:lvl8pPr marL="3429000" indent="-228600" eaLnBrk="0" fontAlgn="base" hangingPunct="0">
              <a:spcBef>
                <a:spcPct val="20000"/>
              </a:spcBef>
              <a:spcAft>
                <a:spcPct val="0"/>
              </a:spcAft>
              <a:buChar char="»"/>
              <a:defRPr sz="2000">
                <a:solidFill>
                  <a:srgbClr val="001C3D"/>
                </a:solidFill>
                <a:latin typeface="Verdana" pitchFamily="34" charset="0"/>
              </a:defRPr>
            </a:lvl8pPr>
            <a:lvl9pPr marL="3886200" indent="-228600" eaLnBrk="0" fontAlgn="base" hangingPunct="0">
              <a:spcBef>
                <a:spcPct val="20000"/>
              </a:spcBef>
              <a:spcAft>
                <a:spcPct val="0"/>
              </a:spcAft>
              <a:buChar char="»"/>
              <a:defRPr sz="2000">
                <a:solidFill>
                  <a:srgbClr val="001C3D"/>
                </a:solidFill>
                <a:latin typeface="Verdana" pitchFamily="34" charset="0"/>
              </a:defRPr>
            </a:lvl9pPr>
          </a:lstStyle>
          <a:p>
            <a:pPr algn="ctr">
              <a:spcBef>
                <a:spcPct val="0"/>
              </a:spcBef>
              <a:buFontTx/>
              <a:buNone/>
            </a:pPr>
            <a:r>
              <a:rPr lang="en-US" altLang="en-US" b="1" dirty="0">
                <a:solidFill>
                  <a:schemeClr val="bg1"/>
                </a:solidFill>
              </a:rPr>
              <a:t>Levers of Control: </a:t>
            </a:r>
          </a:p>
          <a:p>
            <a:pPr algn="ctr">
              <a:spcBef>
                <a:spcPct val="0"/>
              </a:spcBef>
              <a:buFontTx/>
              <a:buNone/>
            </a:pPr>
            <a:r>
              <a:rPr lang="en-US" altLang="en-US" b="1" dirty="0">
                <a:solidFill>
                  <a:schemeClr val="bg1"/>
                </a:solidFill>
              </a:rPr>
              <a:t>a contingency approach</a:t>
            </a:r>
          </a:p>
        </p:txBody>
      </p:sp>
      <p:sp>
        <p:nvSpPr>
          <p:cNvPr id="3" name="Rectangle 2"/>
          <p:cNvSpPr/>
          <p:nvPr/>
        </p:nvSpPr>
        <p:spPr>
          <a:xfrm>
            <a:off x="273142" y="6322785"/>
            <a:ext cx="7122740" cy="461665"/>
          </a:xfrm>
          <a:prstGeom prst="rect">
            <a:avLst/>
          </a:prstGeom>
        </p:spPr>
        <p:txBody>
          <a:bodyPr wrap="square">
            <a:spAutoFit/>
          </a:bodyPr>
          <a:lstStyle/>
          <a:p>
            <a:r>
              <a:rPr lang="en-US" sz="1200" i="1" dirty="0" err="1">
                <a:solidFill>
                  <a:srgbClr val="66AD71"/>
                </a:solidFill>
              </a:rPr>
              <a:t>Parttime</a:t>
            </a:r>
            <a:r>
              <a:rPr lang="en-US" sz="1200" i="1" dirty="0">
                <a:solidFill>
                  <a:srgbClr val="66AD71"/>
                </a:solidFill>
              </a:rPr>
              <a:t> </a:t>
            </a:r>
            <a:r>
              <a:rPr lang="en-US" sz="1200" i="1" dirty="0" err="1">
                <a:solidFill>
                  <a:srgbClr val="66AD71"/>
                </a:solidFill>
              </a:rPr>
              <a:t>Opleiding</a:t>
            </a:r>
            <a:r>
              <a:rPr lang="en-US" sz="1200" i="1" dirty="0">
                <a:solidFill>
                  <a:srgbClr val="66AD71"/>
                </a:solidFill>
              </a:rPr>
              <a:t> </a:t>
            </a:r>
            <a:r>
              <a:rPr lang="en-US" sz="1200" i="1" dirty="0" err="1">
                <a:solidFill>
                  <a:srgbClr val="66AD71"/>
                </a:solidFill>
              </a:rPr>
              <a:t>Bedrijfskunde</a:t>
            </a:r>
            <a:r>
              <a:rPr lang="en-US" sz="1200" i="1" dirty="0">
                <a:solidFill>
                  <a:srgbClr val="66AD71"/>
                </a:solidFill>
              </a:rPr>
              <a:t> </a:t>
            </a:r>
            <a:r>
              <a:rPr lang="en-US" sz="1200" i="1" dirty="0" err="1">
                <a:solidFill>
                  <a:srgbClr val="66AD71"/>
                </a:solidFill>
              </a:rPr>
              <a:t>voor</a:t>
            </a:r>
            <a:r>
              <a:rPr lang="en-US" sz="1200" i="1" dirty="0">
                <a:solidFill>
                  <a:srgbClr val="66AD71"/>
                </a:solidFill>
              </a:rPr>
              <a:t> Professionals </a:t>
            </a:r>
          </a:p>
          <a:p>
            <a:r>
              <a:rPr lang="en-US" sz="1200" i="1" u="sng" dirty="0">
                <a:solidFill>
                  <a:srgbClr val="66AD71"/>
                </a:solidFill>
              </a:rPr>
              <a:t>www.maastrichtOBK.nl</a:t>
            </a:r>
          </a:p>
        </p:txBody>
      </p:sp>
    </p:spTree>
    <p:custDataLst>
      <p:tags r:id="rId1"/>
    </p:custDataLst>
    <p:extLst>
      <p:ext uri="{BB962C8B-B14F-4D97-AF65-F5344CB8AC3E}">
        <p14:creationId xmlns:p14="http://schemas.microsoft.com/office/powerpoint/2010/main" val="33764781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custDataLst>
              <p:tags r:id="rId2"/>
            </p:custDataLst>
          </p:nvPr>
        </p:nvSpPr>
        <p:spPr bwMode="auto">
          <a:xfrm>
            <a:off x="1357746" y="1913556"/>
            <a:ext cx="9761971" cy="1885817"/>
          </a:xfrm>
          <a:prstGeom prst="rect">
            <a:avLst/>
          </a:prstGeom>
          <a:solidFill>
            <a:srgbClr val="66AD71"/>
          </a:solidFill>
          <a:ln>
            <a:noFill/>
          </a:ln>
        </p:spPr>
        <p:txBody>
          <a:bodyPr wrap="none" anchor="ctr"/>
          <a:lstStyle>
            <a:lvl1pPr eaLnBrk="0" hangingPunct="0">
              <a:spcBef>
                <a:spcPct val="20000"/>
              </a:spcBef>
              <a:buChar char="•"/>
              <a:defRPr sz="3200">
                <a:solidFill>
                  <a:srgbClr val="001C3D"/>
                </a:solidFill>
                <a:latin typeface="Verdana" pitchFamily="34" charset="0"/>
              </a:defRPr>
            </a:lvl1pPr>
            <a:lvl2pPr marL="742950" indent="-285750" eaLnBrk="0" hangingPunct="0">
              <a:spcBef>
                <a:spcPct val="20000"/>
              </a:spcBef>
              <a:buChar char="–"/>
              <a:defRPr sz="2800">
                <a:solidFill>
                  <a:srgbClr val="001C3D"/>
                </a:solidFill>
                <a:latin typeface="Verdana" pitchFamily="34" charset="0"/>
              </a:defRPr>
            </a:lvl2pPr>
            <a:lvl3pPr marL="1143000" indent="-228600" eaLnBrk="0" hangingPunct="0">
              <a:spcBef>
                <a:spcPct val="20000"/>
              </a:spcBef>
              <a:buChar char="•"/>
              <a:defRPr sz="2400">
                <a:solidFill>
                  <a:srgbClr val="001C3D"/>
                </a:solidFill>
                <a:latin typeface="Verdana" pitchFamily="34" charset="0"/>
              </a:defRPr>
            </a:lvl3pPr>
            <a:lvl4pPr marL="1600200" indent="-228600" eaLnBrk="0" hangingPunct="0">
              <a:spcBef>
                <a:spcPct val="20000"/>
              </a:spcBef>
              <a:buChar char="–"/>
              <a:defRPr sz="2000">
                <a:solidFill>
                  <a:srgbClr val="001C3D"/>
                </a:solidFill>
                <a:latin typeface="Verdana" pitchFamily="34" charset="0"/>
              </a:defRPr>
            </a:lvl4pPr>
            <a:lvl5pPr marL="2057400" indent="-228600" eaLnBrk="0" hangingPunct="0">
              <a:spcBef>
                <a:spcPct val="20000"/>
              </a:spcBef>
              <a:buChar char="»"/>
              <a:defRPr sz="2000">
                <a:solidFill>
                  <a:srgbClr val="001C3D"/>
                </a:solidFill>
                <a:latin typeface="Verdana" pitchFamily="34" charset="0"/>
              </a:defRPr>
            </a:lvl5pPr>
            <a:lvl6pPr marL="2514600" indent="-228600" eaLnBrk="0" fontAlgn="base" hangingPunct="0">
              <a:spcBef>
                <a:spcPct val="20000"/>
              </a:spcBef>
              <a:spcAft>
                <a:spcPct val="0"/>
              </a:spcAft>
              <a:buChar char="»"/>
              <a:defRPr sz="2000">
                <a:solidFill>
                  <a:srgbClr val="001C3D"/>
                </a:solidFill>
                <a:latin typeface="Verdana" pitchFamily="34" charset="0"/>
              </a:defRPr>
            </a:lvl6pPr>
            <a:lvl7pPr marL="2971800" indent="-228600" eaLnBrk="0" fontAlgn="base" hangingPunct="0">
              <a:spcBef>
                <a:spcPct val="20000"/>
              </a:spcBef>
              <a:spcAft>
                <a:spcPct val="0"/>
              </a:spcAft>
              <a:buChar char="»"/>
              <a:defRPr sz="2000">
                <a:solidFill>
                  <a:srgbClr val="001C3D"/>
                </a:solidFill>
                <a:latin typeface="Verdana" pitchFamily="34" charset="0"/>
              </a:defRPr>
            </a:lvl7pPr>
            <a:lvl8pPr marL="3429000" indent="-228600" eaLnBrk="0" fontAlgn="base" hangingPunct="0">
              <a:spcBef>
                <a:spcPct val="20000"/>
              </a:spcBef>
              <a:spcAft>
                <a:spcPct val="0"/>
              </a:spcAft>
              <a:buChar char="»"/>
              <a:defRPr sz="2000">
                <a:solidFill>
                  <a:srgbClr val="001C3D"/>
                </a:solidFill>
                <a:latin typeface="Verdana" pitchFamily="34" charset="0"/>
              </a:defRPr>
            </a:lvl8pPr>
            <a:lvl9pPr marL="3886200" indent="-228600" eaLnBrk="0" fontAlgn="base" hangingPunct="0">
              <a:spcBef>
                <a:spcPct val="20000"/>
              </a:spcBef>
              <a:spcAft>
                <a:spcPct val="0"/>
              </a:spcAft>
              <a:buChar char="»"/>
              <a:defRPr sz="2000">
                <a:solidFill>
                  <a:srgbClr val="001C3D"/>
                </a:solidFill>
                <a:latin typeface="Verdana" pitchFamily="34" charset="0"/>
              </a:defRPr>
            </a:lvl9pPr>
          </a:lstStyle>
          <a:p>
            <a:pPr algn="ctr">
              <a:spcBef>
                <a:spcPct val="0"/>
              </a:spcBef>
              <a:buFontTx/>
              <a:buNone/>
            </a:pPr>
            <a:r>
              <a:rPr lang="en-US" altLang="en-US" b="1" dirty="0">
                <a:solidFill>
                  <a:schemeClr val="bg1"/>
                </a:solidFill>
              </a:rPr>
              <a:t>What do you perceive as the single most </a:t>
            </a:r>
          </a:p>
          <a:p>
            <a:pPr algn="ctr">
              <a:spcBef>
                <a:spcPct val="0"/>
              </a:spcBef>
              <a:buFontTx/>
              <a:buNone/>
            </a:pPr>
            <a:r>
              <a:rPr lang="en-US" altLang="en-US" b="1" dirty="0">
                <a:solidFill>
                  <a:schemeClr val="bg1"/>
                </a:solidFill>
              </a:rPr>
              <a:t>important goal of any organization?</a:t>
            </a:r>
          </a:p>
        </p:txBody>
      </p:sp>
      <p:sp>
        <p:nvSpPr>
          <p:cNvPr id="3" name="Rectangle 2"/>
          <p:cNvSpPr/>
          <p:nvPr/>
        </p:nvSpPr>
        <p:spPr>
          <a:xfrm>
            <a:off x="273142" y="6322785"/>
            <a:ext cx="7122740" cy="461665"/>
          </a:xfrm>
          <a:prstGeom prst="rect">
            <a:avLst/>
          </a:prstGeom>
        </p:spPr>
        <p:txBody>
          <a:bodyPr wrap="square">
            <a:spAutoFit/>
          </a:bodyPr>
          <a:lstStyle/>
          <a:p>
            <a:r>
              <a:rPr lang="en-US" sz="1200" i="1" dirty="0" err="1">
                <a:solidFill>
                  <a:srgbClr val="66AD71"/>
                </a:solidFill>
              </a:rPr>
              <a:t>Parttime</a:t>
            </a:r>
            <a:r>
              <a:rPr lang="en-US" sz="1200" i="1" dirty="0">
                <a:solidFill>
                  <a:srgbClr val="66AD71"/>
                </a:solidFill>
              </a:rPr>
              <a:t> </a:t>
            </a:r>
            <a:r>
              <a:rPr lang="en-US" sz="1200" i="1" dirty="0" err="1">
                <a:solidFill>
                  <a:srgbClr val="66AD71"/>
                </a:solidFill>
              </a:rPr>
              <a:t>Opleiding</a:t>
            </a:r>
            <a:r>
              <a:rPr lang="en-US" sz="1200" i="1" dirty="0">
                <a:solidFill>
                  <a:srgbClr val="66AD71"/>
                </a:solidFill>
              </a:rPr>
              <a:t> </a:t>
            </a:r>
            <a:r>
              <a:rPr lang="en-US" sz="1200" i="1" dirty="0" err="1">
                <a:solidFill>
                  <a:srgbClr val="66AD71"/>
                </a:solidFill>
              </a:rPr>
              <a:t>Bedrijfskunde</a:t>
            </a:r>
            <a:r>
              <a:rPr lang="en-US" sz="1200" i="1" dirty="0">
                <a:solidFill>
                  <a:srgbClr val="66AD71"/>
                </a:solidFill>
              </a:rPr>
              <a:t> </a:t>
            </a:r>
            <a:r>
              <a:rPr lang="en-US" sz="1200" i="1" dirty="0" err="1">
                <a:solidFill>
                  <a:srgbClr val="66AD71"/>
                </a:solidFill>
              </a:rPr>
              <a:t>voor</a:t>
            </a:r>
            <a:r>
              <a:rPr lang="en-US" sz="1200" i="1" dirty="0">
                <a:solidFill>
                  <a:srgbClr val="66AD71"/>
                </a:solidFill>
              </a:rPr>
              <a:t> Professionals </a:t>
            </a:r>
          </a:p>
          <a:p>
            <a:r>
              <a:rPr lang="en-US" sz="1200" i="1" u="sng" dirty="0">
                <a:solidFill>
                  <a:srgbClr val="66AD71"/>
                </a:solidFill>
              </a:rPr>
              <a:t>www.maastrichtOBK.nl</a:t>
            </a:r>
          </a:p>
        </p:txBody>
      </p:sp>
    </p:spTree>
    <p:custDataLst>
      <p:tags r:id="rId1"/>
    </p:custDataLst>
    <p:extLst>
      <p:ext uri="{BB962C8B-B14F-4D97-AF65-F5344CB8AC3E}">
        <p14:creationId xmlns:p14="http://schemas.microsoft.com/office/powerpoint/2010/main" val="9214187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68358" y="583949"/>
            <a:ext cx="8485885" cy="5346204"/>
          </a:xfrm>
          <a:prstGeom prst="rect">
            <a:avLst/>
          </a:prstGeom>
        </p:spPr>
      </p:pic>
      <p:sp>
        <p:nvSpPr>
          <p:cNvPr id="3" name="Rectangle 2"/>
          <p:cNvSpPr/>
          <p:nvPr/>
        </p:nvSpPr>
        <p:spPr>
          <a:xfrm>
            <a:off x="273142" y="6322785"/>
            <a:ext cx="7122740" cy="461665"/>
          </a:xfrm>
          <a:prstGeom prst="rect">
            <a:avLst/>
          </a:prstGeom>
        </p:spPr>
        <p:txBody>
          <a:bodyPr wrap="square">
            <a:spAutoFit/>
          </a:bodyPr>
          <a:lstStyle/>
          <a:p>
            <a:r>
              <a:rPr lang="en-US" sz="1200" i="1" dirty="0" err="1">
                <a:solidFill>
                  <a:srgbClr val="66AD71"/>
                </a:solidFill>
              </a:rPr>
              <a:t>Parttime</a:t>
            </a:r>
            <a:r>
              <a:rPr lang="en-US" sz="1200" i="1" dirty="0">
                <a:solidFill>
                  <a:srgbClr val="66AD71"/>
                </a:solidFill>
              </a:rPr>
              <a:t> </a:t>
            </a:r>
            <a:r>
              <a:rPr lang="en-US" sz="1200" i="1" dirty="0" err="1">
                <a:solidFill>
                  <a:srgbClr val="66AD71"/>
                </a:solidFill>
              </a:rPr>
              <a:t>Opleiding</a:t>
            </a:r>
            <a:r>
              <a:rPr lang="en-US" sz="1200" i="1" dirty="0">
                <a:solidFill>
                  <a:srgbClr val="66AD71"/>
                </a:solidFill>
              </a:rPr>
              <a:t> </a:t>
            </a:r>
            <a:r>
              <a:rPr lang="en-US" sz="1200" i="1" dirty="0" err="1">
                <a:solidFill>
                  <a:srgbClr val="66AD71"/>
                </a:solidFill>
              </a:rPr>
              <a:t>Bedrijfskunde</a:t>
            </a:r>
            <a:r>
              <a:rPr lang="en-US" sz="1200" i="1" dirty="0">
                <a:solidFill>
                  <a:srgbClr val="66AD71"/>
                </a:solidFill>
              </a:rPr>
              <a:t> </a:t>
            </a:r>
            <a:r>
              <a:rPr lang="en-US" sz="1200" i="1" dirty="0" err="1">
                <a:solidFill>
                  <a:srgbClr val="66AD71"/>
                </a:solidFill>
              </a:rPr>
              <a:t>voor</a:t>
            </a:r>
            <a:r>
              <a:rPr lang="en-US" sz="1200" i="1" dirty="0">
                <a:solidFill>
                  <a:srgbClr val="66AD71"/>
                </a:solidFill>
              </a:rPr>
              <a:t> Professionals </a:t>
            </a:r>
          </a:p>
          <a:p>
            <a:r>
              <a:rPr lang="en-US" sz="1200" i="1" u="sng" dirty="0">
                <a:solidFill>
                  <a:srgbClr val="66AD71"/>
                </a:solidFill>
              </a:rPr>
              <a:t>www.maastrichtOBK.nl</a:t>
            </a:r>
          </a:p>
        </p:txBody>
      </p:sp>
    </p:spTree>
    <p:extLst>
      <p:ext uri="{BB962C8B-B14F-4D97-AF65-F5344CB8AC3E}">
        <p14:creationId xmlns:p14="http://schemas.microsoft.com/office/powerpoint/2010/main" val="1852604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custDataLst>
              <p:tags r:id="rId2"/>
            </p:custDataLst>
          </p:nvPr>
        </p:nvSpPr>
        <p:spPr bwMode="auto">
          <a:xfrm>
            <a:off x="1357746" y="1913556"/>
            <a:ext cx="9761971" cy="1885817"/>
          </a:xfrm>
          <a:prstGeom prst="rect">
            <a:avLst/>
          </a:prstGeom>
          <a:solidFill>
            <a:srgbClr val="66AD71"/>
          </a:solidFill>
          <a:ln>
            <a:noFill/>
          </a:ln>
        </p:spPr>
        <p:txBody>
          <a:bodyPr wrap="none" anchor="ctr"/>
          <a:lstStyle>
            <a:lvl1pPr eaLnBrk="0" hangingPunct="0">
              <a:spcBef>
                <a:spcPct val="20000"/>
              </a:spcBef>
              <a:buChar char="•"/>
              <a:defRPr sz="3200">
                <a:solidFill>
                  <a:srgbClr val="001C3D"/>
                </a:solidFill>
                <a:latin typeface="Verdana" pitchFamily="34" charset="0"/>
              </a:defRPr>
            </a:lvl1pPr>
            <a:lvl2pPr marL="742950" indent="-285750" eaLnBrk="0" hangingPunct="0">
              <a:spcBef>
                <a:spcPct val="20000"/>
              </a:spcBef>
              <a:buChar char="–"/>
              <a:defRPr sz="2800">
                <a:solidFill>
                  <a:srgbClr val="001C3D"/>
                </a:solidFill>
                <a:latin typeface="Verdana" pitchFamily="34" charset="0"/>
              </a:defRPr>
            </a:lvl2pPr>
            <a:lvl3pPr marL="1143000" indent="-228600" eaLnBrk="0" hangingPunct="0">
              <a:spcBef>
                <a:spcPct val="20000"/>
              </a:spcBef>
              <a:buChar char="•"/>
              <a:defRPr sz="2400">
                <a:solidFill>
                  <a:srgbClr val="001C3D"/>
                </a:solidFill>
                <a:latin typeface="Verdana" pitchFamily="34" charset="0"/>
              </a:defRPr>
            </a:lvl3pPr>
            <a:lvl4pPr marL="1600200" indent="-228600" eaLnBrk="0" hangingPunct="0">
              <a:spcBef>
                <a:spcPct val="20000"/>
              </a:spcBef>
              <a:buChar char="–"/>
              <a:defRPr sz="2000">
                <a:solidFill>
                  <a:srgbClr val="001C3D"/>
                </a:solidFill>
                <a:latin typeface="Verdana" pitchFamily="34" charset="0"/>
              </a:defRPr>
            </a:lvl4pPr>
            <a:lvl5pPr marL="2057400" indent="-228600" eaLnBrk="0" hangingPunct="0">
              <a:spcBef>
                <a:spcPct val="20000"/>
              </a:spcBef>
              <a:buChar char="»"/>
              <a:defRPr sz="2000">
                <a:solidFill>
                  <a:srgbClr val="001C3D"/>
                </a:solidFill>
                <a:latin typeface="Verdana" pitchFamily="34" charset="0"/>
              </a:defRPr>
            </a:lvl5pPr>
            <a:lvl6pPr marL="2514600" indent="-228600" eaLnBrk="0" fontAlgn="base" hangingPunct="0">
              <a:spcBef>
                <a:spcPct val="20000"/>
              </a:spcBef>
              <a:spcAft>
                <a:spcPct val="0"/>
              </a:spcAft>
              <a:buChar char="»"/>
              <a:defRPr sz="2000">
                <a:solidFill>
                  <a:srgbClr val="001C3D"/>
                </a:solidFill>
                <a:latin typeface="Verdana" pitchFamily="34" charset="0"/>
              </a:defRPr>
            </a:lvl6pPr>
            <a:lvl7pPr marL="2971800" indent="-228600" eaLnBrk="0" fontAlgn="base" hangingPunct="0">
              <a:spcBef>
                <a:spcPct val="20000"/>
              </a:spcBef>
              <a:spcAft>
                <a:spcPct val="0"/>
              </a:spcAft>
              <a:buChar char="»"/>
              <a:defRPr sz="2000">
                <a:solidFill>
                  <a:srgbClr val="001C3D"/>
                </a:solidFill>
                <a:latin typeface="Verdana" pitchFamily="34" charset="0"/>
              </a:defRPr>
            </a:lvl7pPr>
            <a:lvl8pPr marL="3429000" indent="-228600" eaLnBrk="0" fontAlgn="base" hangingPunct="0">
              <a:spcBef>
                <a:spcPct val="20000"/>
              </a:spcBef>
              <a:spcAft>
                <a:spcPct val="0"/>
              </a:spcAft>
              <a:buChar char="»"/>
              <a:defRPr sz="2000">
                <a:solidFill>
                  <a:srgbClr val="001C3D"/>
                </a:solidFill>
                <a:latin typeface="Verdana" pitchFamily="34" charset="0"/>
              </a:defRPr>
            </a:lvl8pPr>
            <a:lvl9pPr marL="3886200" indent="-228600" eaLnBrk="0" fontAlgn="base" hangingPunct="0">
              <a:spcBef>
                <a:spcPct val="20000"/>
              </a:spcBef>
              <a:spcAft>
                <a:spcPct val="0"/>
              </a:spcAft>
              <a:buChar char="»"/>
              <a:defRPr sz="2000">
                <a:solidFill>
                  <a:srgbClr val="001C3D"/>
                </a:solidFill>
                <a:latin typeface="Verdana" pitchFamily="34" charset="0"/>
              </a:defRPr>
            </a:lvl9pPr>
          </a:lstStyle>
          <a:p>
            <a:pPr algn="ctr">
              <a:spcBef>
                <a:spcPct val="0"/>
              </a:spcBef>
              <a:buFontTx/>
              <a:buNone/>
            </a:pPr>
            <a:r>
              <a:rPr lang="en-US" altLang="en-US" b="1" dirty="0">
                <a:solidFill>
                  <a:schemeClr val="bg1"/>
                </a:solidFill>
              </a:rPr>
              <a:t>What do you perceive as the single most </a:t>
            </a:r>
          </a:p>
          <a:p>
            <a:pPr algn="ctr">
              <a:spcBef>
                <a:spcPct val="0"/>
              </a:spcBef>
              <a:buFontTx/>
              <a:buNone/>
            </a:pPr>
            <a:r>
              <a:rPr lang="en-US" altLang="en-US" b="1" dirty="0">
                <a:solidFill>
                  <a:schemeClr val="bg1"/>
                </a:solidFill>
              </a:rPr>
              <a:t>important goal of any organization?</a:t>
            </a:r>
          </a:p>
        </p:txBody>
      </p:sp>
      <p:sp>
        <p:nvSpPr>
          <p:cNvPr id="3" name="Rectangle 2"/>
          <p:cNvSpPr/>
          <p:nvPr/>
        </p:nvSpPr>
        <p:spPr>
          <a:xfrm>
            <a:off x="273142" y="6322785"/>
            <a:ext cx="7122740" cy="461665"/>
          </a:xfrm>
          <a:prstGeom prst="rect">
            <a:avLst/>
          </a:prstGeom>
        </p:spPr>
        <p:txBody>
          <a:bodyPr wrap="square">
            <a:spAutoFit/>
          </a:bodyPr>
          <a:lstStyle/>
          <a:p>
            <a:r>
              <a:rPr lang="en-US" sz="1200" i="1" dirty="0" err="1">
                <a:solidFill>
                  <a:srgbClr val="66AD71"/>
                </a:solidFill>
              </a:rPr>
              <a:t>Parttime</a:t>
            </a:r>
            <a:r>
              <a:rPr lang="en-US" sz="1200" i="1" dirty="0">
                <a:solidFill>
                  <a:srgbClr val="66AD71"/>
                </a:solidFill>
              </a:rPr>
              <a:t> </a:t>
            </a:r>
            <a:r>
              <a:rPr lang="en-US" sz="1200" i="1" dirty="0" err="1">
                <a:solidFill>
                  <a:srgbClr val="66AD71"/>
                </a:solidFill>
              </a:rPr>
              <a:t>Opleiding</a:t>
            </a:r>
            <a:r>
              <a:rPr lang="en-US" sz="1200" i="1" dirty="0">
                <a:solidFill>
                  <a:srgbClr val="66AD71"/>
                </a:solidFill>
              </a:rPr>
              <a:t> </a:t>
            </a:r>
            <a:r>
              <a:rPr lang="en-US" sz="1200" i="1" dirty="0" err="1">
                <a:solidFill>
                  <a:srgbClr val="66AD71"/>
                </a:solidFill>
              </a:rPr>
              <a:t>Bedrijfskunde</a:t>
            </a:r>
            <a:r>
              <a:rPr lang="en-US" sz="1200" i="1" dirty="0">
                <a:solidFill>
                  <a:srgbClr val="66AD71"/>
                </a:solidFill>
              </a:rPr>
              <a:t> </a:t>
            </a:r>
            <a:r>
              <a:rPr lang="en-US" sz="1200" i="1" dirty="0" err="1">
                <a:solidFill>
                  <a:srgbClr val="66AD71"/>
                </a:solidFill>
              </a:rPr>
              <a:t>voor</a:t>
            </a:r>
            <a:r>
              <a:rPr lang="en-US" sz="1200" i="1" dirty="0">
                <a:solidFill>
                  <a:srgbClr val="66AD71"/>
                </a:solidFill>
              </a:rPr>
              <a:t> Professionals </a:t>
            </a:r>
          </a:p>
          <a:p>
            <a:r>
              <a:rPr lang="en-US" sz="1200" i="1" u="sng" dirty="0">
                <a:solidFill>
                  <a:srgbClr val="66AD71"/>
                </a:solidFill>
              </a:rPr>
              <a:t>www.maastrichtOBK.nl</a:t>
            </a:r>
          </a:p>
        </p:txBody>
      </p:sp>
    </p:spTree>
    <p:custDataLst>
      <p:tags r:id="rId1"/>
    </p:custDataLst>
    <p:extLst>
      <p:ext uri="{BB962C8B-B14F-4D97-AF65-F5344CB8AC3E}">
        <p14:creationId xmlns:p14="http://schemas.microsoft.com/office/powerpoint/2010/main" val="11789836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4BEF7230-6B30-EA41-8B85-B006269C2951}"/>
              </a:ext>
            </a:extLst>
          </p:cNvPr>
          <p:cNvSpPr>
            <a:spLocks noGrp="1"/>
          </p:cNvSpPr>
          <p:nvPr>
            <p:ph type="sldNum" sz="quarter" idx="4"/>
          </p:nvPr>
        </p:nvSpPr>
        <p:spPr/>
        <p:txBody>
          <a:bodyPr/>
          <a:lstStyle/>
          <a:p>
            <a:fld id="{E7C809B5-0D25-3D4C-8F4F-28EAD496B097}" type="slidenum">
              <a:rPr lang="nl-NL" smtClean="0"/>
              <a:pPr/>
              <a:t>40</a:t>
            </a:fld>
            <a:endParaRPr lang="nl-NL" dirty="0"/>
          </a:p>
        </p:txBody>
      </p:sp>
      <p:sp>
        <p:nvSpPr>
          <p:cNvPr id="39" name="Titel 1">
            <a:extLst>
              <a:ext uri="{FF2B5EF4-FFF2-40B4-BE49-F238E27FC236}">
                <a16:creationId xmlns:a16="http://schemas.microsoft.com/office/drawing/2014/main" id="{6AAFFBAF-CB7F-144E-905D-A62AD6DDC627}"/>
              </a:ext>
            </a:extLst>
          </p:cNvPr>
          <p:cNvSpPr>
            <a:spLocks noGrp="1"/>
          </p:cNvSpPr>
          <p:nvPr>
            <p:ph type="title"/>
          </p:nvPr>
        </p:nvSpPr>
        <p:spPr>
          <a:xfrm>
            <a:off x="633601" y="496800"/>
            <a:ext cx="10872598" cy="1143000"/>
          </a:xfrm>
        </p:spPr>
        <p:txBody>
          <a:bodyPr/>
          <a:lstStyle/>
          <a:p>
            <a:pPr>
              <a:lnSpc>
                <a:spcPct val="114000"/>
              </a:lnSpc>
            </a:pPr>
            <a:r>
              <a:rPr lang="nl-NL" sz="2400" dirty="0">
                <a:latin typeface="Verdana" panose="020B0604030504040204" pitchFamily="34" charset="0"/>
                <a:ea typeface="Verdana" panose="020B0604030504040204" pitchFamily="34" charset="0"/>
                <a:cs typeface="Verdana" panose="020B0604030504040204" pitchFamily="34" charset="0"/>
              </a:rPr>
              <a:t>PROGRAMMES &amp; PROJECTS</a:t>
            </a:r>
            <a:endParaRPr lang="nl-NL" sz="2400" b="0" dirty="0">
              <a:latin typeface="Verdana" panose="020B0604030504040204" pitchFamily="34" charset="0"/>
              <a:ea typeface="Verdana" panose="020B0604030504040204" pitchFamily="34" charset="0"/>
              <a:cs typeface="Verdana" panose="020B0604030504040204" pitchFamily="34" charset="0"/>
            </a:endParaRPr>
          </a:p>
        </p:txBody>
      </p:sp>
      <p:grpSp>
        <p:nvGrpSpPr>
          <p:cNvPr id="40" name="Groep 39">
            <a:extLst>
              <a:ext uri="{FF2B5EF4-FFF2-40B4-BE49-F238E27FC236}">
                <a16:creationId xmlns:a16="http://schemas.microsoft.com/office/drawing/2014/main" id="{6F77281D-907E-204D-9D37-5169B100167B}"/>
              </a:ext>
            </a:extLst>
          </p:cNvPr>
          <p:cNvGrpSpPr/>
          <p:nvPr/>
        </p:nvGrpSpPr>
        <p:grpSpPr>
          <a:xfrm>
            <a:off x="5414304" y="1415325"/>
            <a:ext cx="2250539" cy="1958058"/>
            <a:chOff x="5735759" y="1415325"/>
            <a:chExt cx="2250539" cy="1958058"/>
          </a:xfrm>
          <a:solidFill>
            <a:schemeClr val="tx2"/>
          </a:solidFill>
        </p:grpSpPr>
        <p:grpSp>
          <p:nvGrpSpPr>
            <p:cNvPr id="41" name="Groep 40">
              <a:extLst>
                <a:ext uri="{FF2B5EF4-FFF2-40B4-BE49-F238E27FC236}">
                  <a16:creationId xmlns:a16="http://schemas.microsoft.com/office/drawing/2014/main" id="{93D0AAAA-168E-534D-B77B-9A19C0D6470D}"/>
                </a:ext>
              </a:extLst>
            </p:cNvPr>
            <p:cNvGrpSpPr/>
            <p:nvPr/>
          </p:nvGrpSpPr>
          <p:grpSpPr>
            <a:xfrm>
              <a:off x="5735759" y="1415325"/>
              <a:ext cx="2250539" cy="1958058"/>
              <a:chOff x="632425" y="1905000"/>
              <a:chExt cx="3202752" cy="3048000"/>
            </a:xfrm>
            <a:grpFill/>
          </p:grpSpPr>
          <p:sp>
            <p:nvSpPr>
              <p:cNvPr id="43" name="Rechthoek 42">
                <a:extLst>
                  <a:ext uri="{FF2B5EF4-FFF2-40B4-BE49-F238E27FC236}">
                    <a16:creationId xmlns:a16="http://schemas.microsoft.com/office/drawing/2014/main" id="{8A63A14B-E6A0-6D42-AA14-7448703C9246}"/>
                  </a:ext>
                </a:extLst>
              </p:cNvPr>
              <p:cNvSpPr/>
              <p:nvPr/>
            </p:nvSpPr>
            <p:spPr>
              <a:xfrm>
                <a:off x="633601" y="1905000"/>
                <a:ext cx="3073426" cy="2914135"/>
              </a:xfrm>
              <a:prstGeom prst="rect">
                <a:avLst/>
              </a:prstGeom>
              <a:grp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l-NL" sz="1600" b="1">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4" name="Rechthoek 43">
                <a:extLst>
                  <a:ext uri="{FF2B5EF4-FFF2-40B4-BE49-F238E27FC236}">
                    <a16:creationId xmlns:a16="http://schemas.microsoft.com/office/drawing/2014/main" id="{9604888D-5B76-1B4A-950F-8A4317C24441}"/>
                  </a:ext>
                </a:extLst>
              </p:cNvPr>
              <p:cNvSpPr/>
              <p:nvPr/>
            </p:nvSpPr>
            <p:spPr>
              <a:xfrm>
                <a:off x="3707027" y="1905000"/>
                <a:ext cx="128150" cy="121508"/>
              </a:xfrm>
              <a:prstGeom prst="rect">
                <a:avLst/>
              </a:prstGeom>
              <a:grp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l-NL" sz="1600" b="1">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5" name="Rechthoek 44">
                <a:extLst>
                  <a:ext uri="{FF2B5EF4-FFF2-40B4-BE49-F238E27FC236}">
                    <a16:creationId xmlns:a16="http://schemas.microsoft.com/office/drawing/2014/main" id="{FA80F964-E194-1947-B330-C3287458D814}"/>
                  </a:ext>
                </a:extLst>
              </p:cNvPr>
              <p:cNvSpPr/>
              <p:nvPr/>
            </p:nvSpPr>
            <p:spPr>
              <a:xfrm>
                <a:off x="632425" y="4819135"/>
                <a:ext cx="332775" cy="133865"/>
              </a:xfrm>
              <a:prstGeom prst="rect">
                <a:avLst/>
              </a:prstGeom>
              <a:grp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l-NL" sz="1600" b="1">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42" name="Tekstvak 41">
              <a:extLst>
                <a:ext uri="{FF2B5EF4-FFF2-40B4-BE49-F238E27FC236}">
                  <a16:creationId xmlns:a16="http://schemas.microsoft.com/office/drawing/2014/main" id="{304B957E-E68F-D74A-8E7A-DEE247A52465}"/>
                </a:ext>
              </a:extLst>
            </p:cNvPr>
            <p:cNvSpPr txBox="1"/>
            <p:nvPr/>
          </p:nvSpPr>
          <p:spPr>
            <a:xfrm>
              <a:off x="5856117" y="2585044"/>
              <a:ext cx="2063911" cy="584775"/>
            </a:xfrm>
            <a:prstGeom prst="rect">
              <a:avLst/>
            </a:prstGeom>
            <a:noFill/>
            <a:ln>
              <a:noFill/>
            </a:ln>
          </p:spPr>
          <p:txBody>
            <a:bodyPr wrap="square" rtlCol="0" anchor="b">
              <a:spAutoFit/>
            </a:bodyPr>
            <a:lstStyle/>
            <a:p>
              <a:r>
                <a:rPr lang="nl-NL" sz="1600" b="1" dirty="0">
                  <a:solidFill>
                    <a:schemeClr val="bg1"/>
                  </a:solidFill>
                  <a:latin typeface="Verdana" panose="020B0604030504040204" pitchFamily="34" charset="0"/>
                  <a:ea typeface="Verdana" panose="020B0604030504040204" pitchFamily="34" charset="0"/>
                  <a:cs typeface="Verdana" panose="020B0604030504040204" pitchFamily="34" charset="0"/>
                </a:rPr>
                <a:t>MANAGEMENT PROGRAMMES</a:t>
              </a:r>
            </a:p>
          </p:txBody>
        </p:sp>
      </p:grpSp>
      <p:grpSp>
        <p:nvGrpSpPr>
          <p:cNvPr id="46" name="Groep 45">
            <a:extLst>
              <a:ext uri="{FF2B5EF4-FFF2-40B4-BE49-F238E27FC236}">
                <a16:creationId xmlns:a16="http://schemas.microsoft.com/office/drawing/2014/main" id="{D4289840-F22C-B446-82BD-347575F7D365}"/>
              </a:ext>
            </a:extLst>
          </p:cNvPr>
          <p:cNvGrpSpPr/>
          <p:nvPr/>
        </p:nvGrpSpPr>
        <p:grpSpPr>
          <a:xfrm>
            <a:off x="3022681" y="3497322"/>
            <a:ext cx="4645915" cy="1958058"/>
            <a:chOff x="3022681" y="3497322"/>
            <a:chExt cx="4645915" cy="1958058"/>
          </a:xfrm>
          <a:solidFill>
            <a:schemeClr val="accent4"/>
          </a:solidFill>
        </p:grpSpPr>
        <p:sp>
          <p:nvSpPr>
            <p:cNvPr id="47" name="Rechthoek 46">
              <a:extLst>
                <a:ext uri="{FF2B5EF4-FFF2-40B4-BE49-F238E27FC236}">
                  <a16:creationId xmlns:a16="http://schemas.microsoft.com/office/drawing/2014/main" id="{B6BFDE78-7935-3C45-B154-2F0B20013411}"/>
                </a:ext>
              </a:extLst>
            </p:cNvPr>
            <p:cNvSpPr/>
            <p:nvPr/>
          </p:nvSpPr>
          <p:spPr>
            <a:xfrm>
              <a:off x="3023542" y="3497322"/>
              <a:ext cx="4551251" cy="1872062"/>
            </a:xfrm>
            <a:prstGeom prst="rect">
              <a:avLst/>
            </a:prstGeom>
            <a:grp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l-NL" sz="1600" b="1">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8" name="Rechthoek 47">
              <a:extLst>
                <a:ext uri="{FF2B5EF4-FFF2-40B4-BE49-F238E27FC236}">
                  <a16:creationId xmlns:a16="http://schemas.microsoft.com/office/drawing/2014/main" id="{AE1BAFBC-62F1-9445-8B67-F08E519A0FE6}"/>
                </a:ext>
              </a:extLst>
            </p:cNvPr>
            <p:cNvSpPr/>
            <p:nvPr/>
          </p:nvSpPr>
          <p:spPr>
            <a:xfrm>
              <a:off x="7574793" y="3497322"/>
              <a:ext cx="93803" cy="78058"/>
            </a:xfrm>
            <a:prstGeom prst="rect">
              <a:avLst/>
            </a:prstGeom>
            <a:grp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l-NL" sz="1600" b="1">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9" name="Rechthoek 48">
              <a:extLst>
                <a:ext uri="{FF2B5EF4-FFF2-40B4-BE49-F238E27FC236}">
                  <a16:creationId xmlns:a16="http://schemas.microsoft.com/office/drawing/2014/main" id="{6A581AF0-C31A-514F-845B-1CCF2B17B1D4}"/>
                </a:ext>
              </a:extLst>
            </p:cNvPr>
            <p:cNvSpPr/>
            <p:nvPr/>
          </p:nvSpPr>
          <p:spPr>
            <a:xfrm>
              <a:off x="3022681" y="5369384"/>
              <a:ext cx="243584" cy="85996"/>
            </a:xfrm>
            <a:prstGeom prst="rect">
              <a:avLst/>
            </a:prstGeom>
            <a:grp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l-NL" sz="1600" b="1">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0" name="Tekstvak 49">
              <a:extLst>
                <a:ext uri="{FF2B5EF4-FFF2-40B4-BE49-F238E27FC236}">
                  <a16:creationId xmlns:a16="http://schemas.microsoft.com/office/drawing/2014/main" id="{145AE874-7D9E-4E43-BFCA-69C6ADA4B359}"/>
                </a:ext>
              </a:extLst>
            </p:cNvPr>
            <p:cNvSpPr txBox="1"/>
            <p:nvPr/>
          </p:nvSpPr>
          <p:spPr>
            <a:xfrm>
              <a:off x="3143040" y="4420819"/>
              <a:ext cx="3733564" cy="830997"/>
            </a:xfrm>
            <a:prstGeom prst="rect">
              <a:avLst/>
            </a:prstGeom>
            <a:noFill/>
            <a:ln>
              <a:noFill/>
            </a:ln>
          </p:spPr>
          <p:txBody>
            <a:bodyPr wrap="square" rtlCol="0" anchor="b">
              <a:spAutoFit/>
            </a:bodyPr>
            <a:lstStyle/>
            <a:p>
              <a:r>
                <a:rPr lang="nl-NL" sz="1600" b="1" dirty="0">
                  <a:solidFill>
                    <a:schemeClr val="bg1"/>
                  </a:solidFill>
                  <a:latin typeface="Verdana" panose="020B0604030504040204" pitchFamily="34" charset="0"/>
                  <a:ea typeface="Verdana" panose="020B0604030504040204" pitchFamily="34" charset="0"/>
                  <a:cs typeface="Verdana" panose="020B0604030504040204" pitchFamily="34" charset="0"/>
                </a:rPr>
                <a:t>CUSTOMISED PROGRAMMES FOR TEAMS &amp; ORGANISATIONS</a:t>
              </a:r>
            </a:p>
          </p:txBody>
        </p:sp>
      </p:grpSp>
      <p:grpSp>
        <p:nvGrpSpPr>
          <p:cNvPr id="51" name="Groep 50">
            <a:extLst>
              <a:ext uri="{FF2B5EF4-FFF2-40B4-BE49-F238E27FC236}">
                <a16:creationId xmlns:a16="http://schemas.microsoft.com/office/drawing/2014/main" id="{94CAC122-D45A-474B-8A9C-1AB30F6FBAE1}"/>
              </a:ext>
            </a:extLst>
          </p:cNvPr>
          <p:cNvGrpSpPr/>
          <p:nvPr/>
        </p:nvGrpSpPr>
        <p:grpSpPr>
          <a:xfrm>
            <a:off x="3022681" y="1415325"/>
            <a:ext cx="2250539" cy="1958058"/>
            <a:chOff x="5735759" y="1415325"/>
            <a:chExt cx="2250539" cy="1958058"/>
          </a:xfrm>
          <a:solidFill>
            <a:schemeClr val="accent3"/>
          </a:solidFill>
        </p:grpSpPr>
        <p:grpSp>
          <p:nvGrpSpPr>
            <p:cNvPr id="52" name="Groep 51">
              <a:extLst>
                <a:ext uri="{FF2B5EF4-FFF2-40B4-BE49-F238E27FC236}">
                  <a16:creationId xmlns:a16="http://schemas.microsoft.com/office/drawing/2014/main" id="{EB907BCC-B69C-B347-9603-6ABA35FC9793}"/>
                </a:ext>
              </a:extLst>
            </p:cNvPr>
            <p:cNvGrpSpPr/>
            <p:nvPr/>
          </p:nvGrpSpPr>
          <p:grpSpPr>
            <a:xfrm>
              <a:off x="5735759" y="1415325"/>
              <a:ext cx="2250539" cy="1958058"/>
              <a:chOff x="632425" y="1905000"/>
              <a:chExt cx="3202752" cy="3048000"/>
            </a:xfrm>
            <a:grpFill/>
          </p:grpSpPr>
          <p:sp>
            <p:nvSpPr>
              <p:cNvPr id="54" name="Rechthoek 53">
                <a:extLst>
                  <a:ext uri="{FF2B5EF4-FFF2-40B4-BE49-F238E27FC236}">
                    <a16:creationId xmlns:a16="http://schemas.microsoft.com/office/drawing/2014/main" id="{4C1D7A99-5B4E-2149-8222-BDDF630CC764}"/>
                  </a:ext>
                </a:extLst>
              </p:cNvPr>
              <p:cNvSpPr/>
              <p:nvPr/>
            </p:nvSpPr>
            <p:spPr>
              <a:xfrm>
                <a:off x="633601" y="1905000"/>
                <a:ext cx="3073426" cy="2914135"/>
              </a:xfrm>
              <a:prstGeom prst="rect">
                <a:avLst/>
              </a:prstGeom>
              <a:grp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l-NL" sz="1600" b="1">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5" name="Rechthoek 54">
                <a:extLst>
                  <a:ext uri="{FF2B5EF4-FFF2-40B4-BE49-F238E27FC236}">
                    <a16:creationId xmlns:a16="http://schemas.microsoft.com/office/drawing/2014/main" id="{CB8414EE-E079-8148-A553-204BE2B55DD5}"/>
                  </a:ext>
                </a:extLst>
              </p:cNvPr>
              <p:cNvSpPr/>
              <p:nvPr/>
            </p:nvSpPr>
            <p:spPr>
              <a:xfrm>
                <a:off x="3707027" y="1905000"/>
                <a:ext cx="128150" cy="121508"/>
              </a:xfrm>
              <a:prstGeom prst="rect">
                <a:avLst/>
              </a:prstGeom>
              <a:grp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l-NL" sz="1600" b="1">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6" name="Rechthoek 55">
                <a:extLst>
                  <a:ext uri="{FF2B5EF4-FFF2-40B4-BE49-F238E27FC236}">
                    <a16:creationId xmlns:a16="http://schemas.microsoft.com/office/drawing/2014/main" id="{159E3530-87F8-304C-96A6-E74272D283FC}"/>
                  </a:ext>
                </a:extLst>
              </p:cNvPr>
              <p:cNvSpPr/>
              <p:nvPr/>
            </p:nvSpPr>
            <p:spPr>
              <a:xfrm>
                <a:off x="632425" y="4819135"/>
                <a:ext cx="332775" cy="133865"/>
              </a:xfrm>
              <a:prstGeom prst="rect">
                <a:avLst/>
              </a:prstGeom>
              <a:grp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l-NL" sz="1600" b="1">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53" name="Tekstvak 52">
              <a:extLst>
                <a:ext uri="{FF2B5EF4-FFF2-40B4-BE49-F238E27FC236}">
                  <a16:creationId xmlns:a16="http://schemas.microsoft.com/office/drawing/2014/main" id="{4A2982E3-534A-6C4F-9776-43751FAEBBC7}"/>
                </a:ext>
              </a:extLst>
            </p:cNvPr>
            <p:cNvSpPr txBox="1"/>
            <p:nvPr/>
          </p:nvSpPr>
          <p:spPr>
            <a:xfrm>
              <a:off x="5856117" y="2585044"/>
              <a:ext cx="2063911" cy="584775"/>
            </a:xfrm>
            <a:prstGeom prst="rect">
              <a:avLst/>
            </a:prstGeom>
            <a:noFill/>
            <a:ln>
              <a:noFill/>
            </a:ln>
          </p:spPr>
          <p:txBody>
            <a:bodyPr wrap="square" rtlCol="0" anchor="b">
              <a:spAutoFit/>
            </a:bodyPr>
            <a:lstStyle/>
            <a:p>
              <a:r>
                <a:rPr lang="nl-NL" sz="1600" b="1" dirty="0">
                  <a:solidFill>
                    <a:schemeClr val="bg1"/>
                  </a:solidFill>
                  <a:latin typeface="Verdana" panose="020B0604030504040204" pitchFamily="34" charset="0"/>
                  <a:ea typeface="Verdana" panose="020B0604030504040204" pitchFamily="34" charset="0"/>
                  <a:cs typeface="Verdana" panose="020B0604030504040204" pitchFamily="34" charset="0"/>
                </a:rPr>
                <a:t>EXECUTIVE MASTERS</a:t>
              </a:r>
            </a:p>
          </p:txBody>
        </p:sp>
      </p:grpSp>
      <p:grpSp>
        <p:nvGrpSpPr>
          <p:cNvPr id="57" name="Groep 56">
            <a:extLst>
              <a:ext uri="{FF2B5EF4-FFF2-40B4-BE49-F238E27FC236}">
                <a16:creationId xmlns:a16="http://schemas.microsoft.com/office/drawing/2014/main" id="{EB519A11-9218-B048-AA7B-94794E3F1E6E}"/>
              </a:ext>
            </a:extLst>
          </p:cNvPr>
          <p:cNvGrpSpPr/>
          <p:nvPr/>
        </p:nvGrpSpPr>
        <p:grpSpPr>
          <a:xfrm>
            <a:off x="631884" y="1415325"/>
            <a:ext cx="2249713" cy="1958058"/>
            <a:chOff x="5736585" y="1415325"/>
            <a:chExt cx="2249713" cy="1958058"/>
          </a:xfrm>
        </p:grpSpPr>
        <p:grpSp>
          <p:nvGrpSpPr>
            <p:cNvPr id="58" name="Groep 57">
              <a:extLst>
                <a:ext uri="{FF2B5EF4-FFF2-40B4-BE49-F238E27FC236}">
                  <a16:creationId xmlns:a16="http://schemas.microsoft.com/office/drawing/2014/main" id="{DBE620B3-AD29-604E-89E8-CBEE59E3DE8A}"/>
                </a:ext>
              </a:extLst>
            </p:cNvPr>
            <p:cNvGrpSpPr/>
            <p:nvPr/>
          </p:nvGrpSpPr>
          <p:grpSpPr>
            <a:xfrm>
              <a:off x="5736585" y="1415325"/>
              <a:ext cx="2249713" cy="1958058"/>
              <a:chOff x="633601" y="1905000"/>
              <a:chExt cx="3201576" cy="3048000"/>
            </a:xfrm>
            <a:solidFill>
              <a:schemeClr val="accent1"/>
            </a:solidFill>
          </p:grpSpPr>
          <p:sp>
            <p:nvSpPr>
              <p:cNvPr id="60" name="Rechthoek 59">
                <a:extLst>
                  <a:ext uri="{FF2B5EF4-FFF2-40B4-BE49-F238E27FC236}">
                    <a16:creationId xmlns:a16="http://schemas.microsoft.com/office/drawing/2014/main" id="{02D63B10-B36F-FA4E-8371-618F1B4DB253}"/>
                  </a:ext>
                </a:extLst>
              </p:cNvPr>
              <p:cNvSpPr/>
              <p:nvPr/>
            </p:nvSpPr>
            <p:spPr>
              <a:xfrm>
                <a:off x="633601" y="1905000"/>
                <a:ext cx="3073426" cy="2914135"/>
              </a:xfrm>
              <a:prstGeom prst="rect">
                <a:avLst/>
              </a:prstGeom>
              <a:grp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l-NL" sz="1600" b="1">
                  <a:latin typeface="Verdana" panose="020B0604030504040204" pitchFamily="34" charset="0"/>
                  <a:ea typeface="Verdana" panose="020B0604030504040204" pitchFamily="34" charset="0"/>
                  <a:cs typeface="Verdana" panose="020B0604030504040204" pitchFamily="34" charset="0"/>
                </a:endParaRPr>
              </a:p>
            </p:txBody>
          </p:sp>
          <p:sp>
            <p:nvSpPr>
              <p:cNvPr id="61" name="Rechthoek 60">
                <a:extLst>
                  <a:ext uri="{FF2B5EF4-FFF2-40B4-BE49-F238E27FC236}">
                    <a16:creationId xmlns:a16="http://schemas.microsoft.com/office/drawing/2014/main" id="{90948757-C562-624D-81C8-A244A991D28A}"/>
                  </a:ext>
                </a:extLst>
              </p:cNvPr>
              <p:cNvSpPr/>
              <p:nvPr/>
            </p:nvSpPr>
            <p:spPr>
              <a:xfrm>
                <a:off x="3707027" y="1905000"/>
                <a:ext cx="128150" cy="121508"/>
              </a:xfrm>
              <a:prstGeom prst="rect">
                <a:avLst/>
              </a:prstGeom>
              <a:grp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l-NL" sz="1600" b="1">
                  <a:latin typeface="Verdana" panose="020B0604030504040204" pitchFamily="34" charset="0"/>
                  <a:ea typeface="Verdana" panose="020B0604030504040204" pitchFamily="34" charset="0"/>
                  <a:cs typeface="Verdana" panose="020B0604030504040204" pitchFamily="34" charset="0"/>
                </a:endParaRPr>
              </a:p>
            </p:txBody>
          </p:sp>
          <p:sp>
            <p:nvSpPr>
              <p:cNvPr id="62" name="Rechthoek 61">
                <a:extLst>
                  <a:ext uri="{FF2B5EF4-FFF2-40B4-BE49-F238E27FC236}">
                    <a16:creationId xmlns:a16="http://schemas.microsoft.com/office/drawing/2014/main" id="{07F8BAA2-11F2-4E4C-B961-9547DF36F82A}"/>
                  </a:ext>
                </a:extLst>
              </p:cNvPr>
              <p:cNvSpPr/>
              <p:nvPr/>
            </p:nvSpPr>
            <p:spPr>
              <a:xfrm>
                <a:off x="635180" y="4819135"/>
                <a:ext cx="332774" cy="133865"/>
              </a:xfrm>
              <a:prstGeom prst="rect">
                <a:avLst/>
              </a:prstGeom>
              <a:grp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l-NL" sz="1600" b="1">
                  <a:latin typeface="Verdana" panose="020B0604030504040204" pitchFamily="34" charset="0"/>
                  <a:ea typeface="Verdana" panose="020B0604030504040204" pitchFamily="34" charset="0"/>
                  <a:cs typeface="Verdana" panose="020B0604030504040204" pitchFamily="34" charset="0"/>
                </a:endParaRPr>
              </a:p>
            </p:txBody>
          </p:sp>
        </p:grpSp>
        <p:sp>
          <p:nvSpPr>
            <p:cNvPr id="59" name="Tekstvak 58">
              <a:extLst>
                <a:ext uri="{FF2B5EF4-FFF2-40B4-BE49-F238E27FC236}">
                  <a16:creationId xmlns:a16="http://schemas.microsoft.com/office/drawing/2014/main" id="{293A7E6E-8D31-2245-8C6B-728F58677750}"/>
                </a:ext>
              </a:extLst>
            </p:cNvPr>
            <p:cNvSpPr txBox="1"/>
            <p:nvPr/>
          </p:nvSpPr>
          <p:spPr>
            <a:xfrm>
              <a:off x="5856117" y="2708154"/>
              <a:ext cx="2063911" cy="461665"/>
            </a:xfrm>
            <a:prstGeom prst="rect">
              <a:avLst/>
            </a:prstGeom>
            <a:noFill/>
            <a:ln>
              <a:noFill/>
            </a:ln>
          </p:spPr>
          <p:txBody>
            <a:bodyPr wrap="square" rtlCol="0" anchor="b">
              <a:spAutoFit/>
            </a:bodyPr>
            <a:lstStyle/>
            <a:p>
              <a:r>
                <a:rPr lang="nl-NL" sz="2400" b="1" dirty="0">
                  <a:solidFill>
                    <a:schemeClr val="bg1"/>
                  </a:solidFill>
                  <a:latin typeface="Verdana" panose="020B0604030504040204" pitchFamily="34" charset="0"/>
                  <a:ea typeface="Verdana" panose="020B0604030504040204" pitchFamily="34" charset="0"/>
                  <a:cs typeface="Verdana" panose="020B0604030504040204" pitchFamily="34" charset="0"/>
                </a:rPr>
                <a:t>MBA</a:t>
              </a:r>
            </a:p>
          </p:txBody>
        </p:sp>
      </p:grpSp>
      <p:grpSp>
        <p:nvGrpSpPr>
          <p:cNvPr id="63" name="Groep 62">
            <a:extLst>
              <a:ext uri="{FF2B5EF4-FFF2-40B4-BE49-F238E27FC236}">
                <a16:creationId xmlns:a16="http://schemas.microsoft.com/office/drawing/2014/main" id="{F801F8F9-1685-B24D-B790-F43ABFE349E1}"/>
              </a:ext>
            </a:extLst>
          </p:cNvPr>
          <p:cNvGrpSpPr/>
          <p:nvPr/>
        </p:nvGrpSpPr>
        <p:grpSpPr>
          <a:xfrm>
            <a:off x="632995" y="3497322"/>
            <a:ext cx="2250539" cy="1958058"/>
            <a:chOff x="5735759" y="1415325"/>
            <a:chExt cx="2250539" cy="1958058"/>
          </a:xfrm>
          <a:solidFill>
            <a:schemeClr val="accent5"/>
          </a:solidFill>
        </p:grpSpPr>
        <p:grpSp>
          <p:nvGrpSpPr>
            <p:cNvPr id="64" name="Groep 63">
              <a:extLst>
                <a:ext uri="{FF2B5EF4-FFF2-40B4-BE49-F238E27FC236}">
                  <a16:creationId xmlns:a16="http://schemas.microsoft.com/office/drawing/2014/main" id="{FB6B43BF-FB9F-6642-9CC1-187F8AD2F34E}"/>
                </a:ext>
              </a:extLst>
            </p:cNvPr>
            <p:cNvGrpSpPr/>
            <p:nvPr/>
          </p:nvGrpSpPr>
          <p:grpSpPr>
            <a:xfrm>
              <a:off x="5735759" y="1415325"/>
              <a:ext cx="2250539" cy="1958058"/>
              <a:chOff x="632425" y="1905000"/>
              <a:chExt cx="3202752" cy="3048000"/>
            </a:xfrm>
            <a:grpFill/>
          </p:grpSpPr>
          <p:sp>
            <p:nvSpPr>
              <p:cNvPr id="66" name="Rechthoek 65">
                <a:extLst>
                  <a:ext uri="{FF2B5EF4-FFF2-40B4-BE49-F238E27FC236}">
                    <a16:creationId xmlns:a16="http://schemas.microsoft.com/office/drawing/2014/main" id="{194BD0DF-8DD2-E449-92A9-37F2CB4AC634}"/>
                  </a:ext>
                </a:extLst>
              </p:cNvPr>
              <p:cNvSpPr/>
              <p:nvPr/>
            </p:nvSpPr>
            <p:spPr>
              <a:xfrm>
                <a:off x="633601" y="1905000"/>
                <a:ext cx="3073426" cy="2914135"/>
              </a:xfrm>
              <a:prstGeom prst="rect">
                <a:avLst/>
              </a:prstGeom>
              <a:grp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l-NL" sz="1600" b="1">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7" name="Rechthoek 66">
                <a:extLst>
                  <a:ext uri="{FF2B5EF4-FFF2-40B4-BE49-F238E27FC236}">
                    <a16:creationId xmlns:a16="http://schemas.microsoft.com/office/drawing/2014/main" id="{71134E91-FAFB-394D-B7FD-7D5DD91CE024}"/>
                  </a:ext>
                </a:extLst>
              </p:cNvPr>
              <p:cNvSpPr/>
              <p:nvPr/>
            </p:nvSpPr>
            <p:spPr>
              <a:xfrm>
                <a:off x="3707027" y="1905000"/>
                <a:ext cx="128150" cy="121508"/>
              </a:xfrm>
              <a:prstGeom prst="rect">
                <a:avLst/>
              </a:prstGeom>
              <a:grp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l-NL" sz="1600" b="1">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8" name="Rechthoek 67">
                <a:extLst>
                  <a:ext uri="{FF2B5EF4-FFF2-40B4-BE49-F238E27FC236}">
                    <a16:creationId xmlns:a16="http://schemas.microsoft.com/office/drawing/2014/main" id="{10AF3EC1-5E55-9644-8271-15C5F4E99666}"/>
                  </a:ext>
                </a:extLst>
              </p:cNvPr>
              <p:cNvSpPr/>
              <p:nvPr/>
            </p:nvSpPr>
            <p:spPr>
              <a:xfrm>
                <a:off x="632425" y="4819135"/>
                <a:ext cx="332775" cy="133865"/>
              </a:xfrm>
              <a:prstGeom prst="rect">
                <a:avLst/>
              </a:prstGeom>
              <a:grp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l-NL" sz="1600" b="1">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65" name="Tekstvak 64">
              <a:extLst>
                <a:ext uri="{FF2B5EF4-FFF2-40B4-BE49-F238E27FC236}">
                  <a16:creationId xmlns:a16="http://schemas.microsoft.com/office/drawing/2014/main" id="{74020629-DB5C-BB43-B21E-5204D57D91CA}"/>
                </a:ext>
              </a:extLst>
            </p:cNvPr>
            <p:cNvSpPr txBox="1"/>
            <p:nvPr/>
          </p:nvSpPr>
          <p:spPr>
            <a:xfrm>
              <a:off x="5856117" y="2585044"/>
              <a:ext cx="2063911" cy="584775"/>
            </a:xfrm>
            <a:prstGeom prst="rect">
              <a:avLst/>
            </a:prstGeom>
            <a:noFill/>
            <a:ln>
              <a:noFill/>
            </a:ln>
          </p:spPr>
          <p:txBody>
            <a:bodyPr wrap="square" rtlCol="0" anchor="b">
              <a:spAutoFit/>
            </a:bodyPr>
            <a:lstStyle/>
            <a:p>
              <a:r>
                <a:rPr lang="nl-NL" sz="1600" b="1" dirty="0">
                  <a:solidFill>
                    <a:schemeClr val="bg1"/>
                  </a:solidFill>
                  <a:latin typeface="Verdana" panose="020B0604030504040204" pitchFamily="34" charset="0"/>
                  <a:ea typeface="Verdana" panose="020B0604030504040204" pitchFamily="34" charset="0"/>
                  <a:cs typeface="Verdana" panose="020B0604030504040204" pitchFamily="34" charset="0"/>
                </a:rPr>
                <a:t>INNOVATION PROJECTS</a:t>
              </a:r>
            </a:p>
          </p:txBody>
        </p:sp>
      </p:grpSp>
      <p:sp>
        <p:nvSpPr>
          <p:cNvPr id="69" name="Rectangle 4">
            <a:extLst>
              <a:ext uri="{FF2B5EF4-FFF2-40B4-BE49-F238E27FC236}">
                <a16:creationId xmlns:a16="http://schemas.microsoft.com/office/drawing/2014/main" id="{67ECB2E4-93B3-7146-A008-FBD9D56D4B86}"/>
              </a:ext>
            </a:extLst>
          </p:cNvPr>
          <p:cNvSpPr/>
          <p:nvPr/>
        </p:nvSpPr>
        <p:spPr>
          <a:xfrm>
            <a:off x="7877681" y="3801906"/>
            <a:ext cx="4204728" cy="830997"/>
          </a:xfrm>
          <a:prstGeom prst="rect">
            <a:avLst/>
          </a:prstGeom>
        </p:spPr>
        <p:txBody>
          <a:bodyPr wrap="square">
            <a:spAutoFit/>
          </a:bodyPr>
          <a:lstStyle/>
          <a:p>
            <a:r>
              <a:rPr lang="en-US" sz="1600" dirty="0"/>
              <a:t>Parttime </a:t>
            </a:r>
            <a:r>
              <a:rPr lang="en-US" sz="1600" dirty="0" err="1"/>
              <a:t>Opleiding</a:t>
            </a:r>
            <a:r>
              <a:rPr lang="en-US" sz="1600" dirty="0"/>
              <a:t> </a:t>
            </a:r>
            <a:r>
              <a:rPr lang="en-US" sz="1600" dirty="0" err="1"/>
              <a:t>Bedrijfskunde</a:t>
            </a:r>
            <a:r>
              <a:rPr lang="en-US" sz="1600" dirty="0"/>
              <a:t> </a:t>
            </a:r>
          </a:p>
          <a:p>
            <a:r>
              <a:rPr lang="en-US" sz="1600" dirty="0" err="1"/>
              <a:t>voor</a:t>
            </a:r>
            <a:r>
              <a:rPr lang="en-US" sz="1600" dirty="0"/>
              <a:t> Professionals </a:t>
            </a:r>
          </a:p>
          <a:p>
            <a:r>
              <a:rPr lang="en-US" sz="1600" dirty="0">
                <a:solidFill>
                  <a:schemeClr val="accent3"/>
                </a:solidFill>
                <a:hlinkClick r:id="rId2">
                  <a:extLst>
                    <a:ext uri="{A12FA001-AC4F-418D-AE19-62706E023703}">
                      <ahyp:hlinkClr xmlns:ahyp="http://schemas.microsoft.com/office/drawing/2018/hyperlinkcolor" xmlns="" val="tx"/>
                    </a:ext>
                  </a:extLst>
                </a:hlinkClick>
              </a:rPr>
              <a:t>www.maastrichtOBK.nl</a:t>
            </a:r>
            <a:r>
              <a:rPr lang="en-US" sz="1600" dirty="0">
                <a:solidFill>
                  <a:schemeClr val="accent3"/>
                </a:solidFill>
              </a:rPr>
              <a:t> </a:t>
            </a:r>
            <a:r>
              <a:rPr lang="en-US" sz="1600" dirty="0"/>
              <a:t>(Dutch)</a:t>
            </a:r>
          </a:p>
        </p:txBody>
      </p:sp>
      <p:sp>
        <p:nvSpPr>
          <p:cNvPr id="70" name="Rectangle 2">
            <a:extLst>
              <a:ext uri="{FF2B5EF4-FFF2-40B4-BE49-F238E27FC236}">
                <a16:creationId xmlns:a16="http://schemas.microsoft.com/office/drawing/2014/main" id="{E7E7F2C9-9328-C440-BF5A-AD342A6BAA97}"/>
              </a:ext>
            </a:extLst>
          </p:cNvPr>
          <p:cNvSpPr/>
          <p:nvPr/>
        </p:nvSpPr>
        <p:spPr>
          <a:xfrm>
            <a:off x="7877681" y="4937487"/>
            <a:ext cx="4204728" cy="830997"/>
          </a:xfrm>
          <a:prstGeom prst="rect">
            <a:avLst/>
          </a:prstGeom>
        </p:spPr>
        <p:txBody>
          <a:bodyPr wrap="square">
            <a:spAutoFit/>
          </a:bodyPr>
          <a:lstStyle/>
          <a:p>
            <a:r>
              <a:rPr lang="en-US" sz="1600" dirty="0" err="1"/>
              <a:t>Parttime</a:t>
            </a:r>
            <a:r>
              <a:rPr lang="en-US" sz="1600" dirty="0"/>
              <a:t> </a:t>
            </a:r>
            <a:r>
              <a:rPr lang="en-US" sz="1600" dirty="0" err="1"/>
              <a:t>Opleiding</a:t>
            </a:r>
            <a:r>
              <a:rPr lang="en-US" sz="1600" dirty="0"/>
              <a:t> Business Control </a:t>
            </a:r>
            <a:r>
              <a:rPr lang="en-US" sz="1600" dirty="0" err="1"/>
              <a:t>voor</a:t>
            </a:r>
            <a:r>
              <a:rPr lang="en-US" sz="1600" dirty="0"/>
              <a:t> Professionals </a:t>
            </a:r>
          </a:p>
          <a:p>
            <a:r>
              <a:rPr lang="en-US" sz="1600" dirty="0">
                <a:solidFill>
                  <a:schemeClr val="accent3"/>
                </a:solidFill>
                <a:hlinkClick r:id="rId3">
                  <a:extLst>
                    <a:ext uri="{A12FA001-AC4F-418D-AE19-62706E023703}">
                      <ahyp:hlinkClr xmlns:ahyp="http://schemas.microsoft.com/office/drawing/2018/hyperlinkcolor" xmlns="" val="tx"/>
                    </a:ext>
                  </a:extLst>
                </a:hlinkClick>
              </a:rPr>
              <a:t>www.maastrichtOBC.nl</a:t>
            </a:r>
            <a:r>
              <a:rPr lang="en-US" sz="1600" dirty="0">
                <a:solidFill>
                  <a:schemeClr val="accent3"/>
                </a:solidFill>
              </a:rPr>
              <a:t> </a:t>
            </a:r>
            <a:r>
              <a:rPr lang="en-US" sz="1600" dirty="0"/>
              <a:t>(Dutch)</a:t>
            </a:r>
          </a:p>
        </p:txBody>
      </p:sp>
      <p:sp>
        <p:nvSpPr>
          <p:cNvPr id="71" name="Rectangle 6">
            <a:extLst>
              <a:ext uri="{FF2B5EF4-FFF2-40B4-BE49-F238E27FC236}">
                <a16:creationId xmlns:a16="http://schemas.microsoft.com/office/drawing/2014/main" id="{C7736B8C-2FF5-0048-8BCA-5FAC037FC9AE}"/>
              </a:ext>
            </a:extLst>
          </p:cNvPr>
          <p:cNvSpPr/>
          <p:nvPr/>
        </p:nvSpPr>
        <p:spPr>
          <a:xfrm>
            <a:off x="7877681" y="2666325"/>
            <a:ext cx="4204728" cy="830997"/>
          </a:xfrm>
          <a:prstGeom prst="rect">
            <a:avLst/>
          </a:prstGeom>
        </p:spPr>
        <p:txBody>
          <a:bodyPr wrap="square">
            <a:spAutoFit/>
          </a:bodyPr>
          <a:lstStyle/>
          <a:p>
            <a:r>
              <a:rPr lang="en-US" sz="1600" dirty="0"/>
              <a:t>Parttime </a:t>
            </a:r>
            <a:r>
              <a:rPr lang="en-US" sz="1600" dirty="0" err="1"/>
              <a:t>Opleiding</a:t>
            </a:r>
            <a:r>
              <a:rPr lang="en-US" sz="1600" dirty="0"/>
              <a:t> tot </a:t>
            </a:r>
            <a:r>
              <a:rPr lang="en-US" sz="1600" dirty="0" err="1"/>
              <a:t>Registercontroller</a:t>
            </a:r>
            <a:r>
              <a:rPr lang="en-US" sz="1600" dirty="0"/>
              <a:t> </a:t>
            </a:r>
          </a:p>
          <a:p>
            <a:r>
              <a:rPr lang="en-US" sz="1600" dirty="0">
                <a:solidFill>
                  <a:schemeClr val="accent3"/>
                </a:solidFill>
                <a:hlinkClick r:id="rId4">
                  <a:extLst>
                    <a:ext uri="{A12FA001-AC4F-418D-AE19-62706E023703}">
                      <ahyp:hlinkClr xmlns:ahyp="http://schemas.microsoft.com/office/drawing/2018/hyperlinkcolor" xmlns="" val="tx"/>
                    </a:ext>
                  </a:extLst>
                </a:hlinkClick>
              </a:rPr>
              <a:t>www.maastrichtRC.nl</a:t>
            </a:r>
            <a:r>
              <a:rPr lang="en-US" sz="1600" dirty="0">
                <a:solidFill>
                  <a:schemeClr val="accent3"/>
                </a:solidFill>
              </a:rPr>
              <a:t> </a:t>
            </a:r>
            <a:r>
              <a:rPr lang="en-US" sz="1600" dirty="0"/>
              <a:t>(Dutch)</a:t>
            </a:r>
          </a:p>
        </p:txBody>
      </p:sp>
      <p:sp>
        <p:nvSpPr>
          <p:cNvPr id="72" name="Rectangle 7">
            <a:extLst>
              <a:ext uri="{FF2B5EF4-FFF2-40B4-BE49-F238E27FC236}">
                <a16:creationId xmlns:a16="http://schemas.microsoft.com/office/drawing/2014/main" id="{55898211-0D0A-4E4B-9576-5AD5FB062D95}"/>
              </a:ext>
            </a:extLst>
          </p:cNvPr>
          <p:cNvSpPr/>
          <p:nvPr/>
        </p:nvSpPr>
        <p:spPr>
          <a:xfrm>
            <a:off x="7877680" y="1327198"/>
            <a:ext cx="4204729" cy="1077218"/>
          </a:xfrm>
          <a:prstGeom prst="rect">
            <a:avLst/>
          </a:prstGeom>
        </p:spPr>
        <p:txBody>
          <a:bodyPr wrap="square">
            <a:spAutoFit/>
          </a:bodyPr>
          <a:lstStyle/>
          <a:p>
            <a:r>
              <a:rPr lang="en-US" sz="1600" dirty="0"/>
              <a:t>Part-time international Executive Master in Finance &amp; Control for Professionals </a:t>
            </a:r>
          </a:p>
          <a:p>
            <a:r>
              <a:rPr lang="en-US" sz="1600" dirty="0">
                <a:solidFill>
                  <a:schemeClr val="accent3"/>
                </a:solidFill>
                <a:hlinkClick r:id="rId5">
                  <a:extLst>
                    <a:ext uri="{A12FA001-AC4F-418D-AE19-62706E023703}">
                      <ahyp:hlinkClr xmlns:ahyp="http://schemas.microsoft.com/office/drawing/2018/hyperlinkcolor" xmlns="" val="tx"/>
                    </a:ext>
                  </a:extLst>
                </a:hlinkClick>
              </a:rPr>
              <a:t>www.iemfc.eu</a:t>
            </a:r>
            <a:r>
              <a:rPr lang="en-US" sz="1600" dirty="0">
                <a:solidFill>
                  <a:schemeClr val="accent3"/>
                </a:solidFill>
              </a:rPr>
              <a:t> </a:t>
            </a:r>
            <a:r>
              <a:rPr lang="en-US" sz="1600" dirty="0"/>
              <a:t>(English)</a:t>
            </a:r>
          </a:p>
        </p:txBody>
      </p:sp>
    </p:spTree>
    <p:extLst>
      <p:ext uri="{BB962C8B-B14F-4D97-AF65-F5344CB8AC3E}">
        <p14:creationId xmlns:p14="http://schemas.microsoft.com/office/powerpoint/2010/main" val="17549581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1C50B2BF-17F5-6047-8A37-77EAD7B41780}"/>
              </a:ext>
            </a:extLst>
          </p:cNvPr>
          <p:cNvSpPr/>
          <p:nvPr/>
        </p:nvSpPr>
        <p:spPr>
          <a:xfrm>
            <a:off x="0" y="1639801"/>
            <a:ext cx="12192000" cy="5218200"/>
          </a:xfrm>
          <a:prstGeom prst="rect">
            <a:avLst/>
          </a:prstGeom>
          <a:solidFill>
            <a:schemeClr val="bg1"/>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2" name="Titel 1">
            <a:extLst>
              <a:ext uri="{FF2B5EF4-FFF2-40B4-BE49-F238E27FC236}">
                <a16:creationId xmlns:a16="http://schemas.microsoft.com/office/drawing/2014/main" id="{53E7F488-BD9B-4C46-9D65-BCE0EFA4EB8D}"/>
              </a:ext>
            </a:extLst>
          </p:cNvPr>
          <p:cNvSpPr>
            <a:spLocks noGrp="1"/>
          </p:cNvSpPr>
          <p:nvPr>
            <p:ph type="title"/>
          </p:nvPr>
        </p:nvSpPr>
        <p:spPr>
          <a:xfrm>
            <a:off x="633601" y="388799"/>
            <a:ext cx="10962052" cy="1143000"/>
          </a:xfrm>
        </p:spPr>
        <p:txBody>
          <a:bodyPr/>
          <a:lstStyle/>
          <a:p>
            <a:pPr>
              <a:lnSpc>
                <a:spcPct val="150000"/>
              </a:lnSpc>
              <a:spcBef>
                <a:spcPts val="0"/>
              </a:spcBef>
              <a:spcAft>
                <a:spcPts val="600"/>
              </a:spcAft>
            </a:pPr>
            <a:r>
              <a:rPr lang="en-GB" sz="2400" dirty="0">
                <a:solidFill>
                  <a:schemeClr val="accent5"/>
                </a:solidFill>
              </a:rPr>
              <a:t>CONNECT WITH US THROUGH UMIO PRIME!</a:t>
            </a:r>
            <a:r>
              <a:rPr lang="en-GB" dirty="0">
                <a:solidFill>
                  <a:schemeClr val="accent5"/>
                </a:solidFill>
              </a:rPr>
              <a:t/>
            </a:r>
            <a:br>
              <a:rPr lang="en-GB" dirty="0">
                <a:solidFill>
                  <a:schemeClr val="accent5"/>
                </a:solidFill>
              </a:rPr>
            </a:br>
            <a:r>
              <a:rPr lang="en-GB" sz="1800" b="0" dirty="0" err="1">
                <a:solidFill>
                  <a:schemeClr val="accent5"/>
                </a:solidFill>
              </a:rPr>
              <a:t>www.umio-prime.nl</a:t>
            </a:r>
            <a:endParaRPr lang="en-GB" b="0" dirty="0">
              <a:solidFill>
                <a:schemeClr val="accent5"/>
              </a:solidFill>
            </a:endParaRPr>
          </a:p>
        </p:txBody>
      </p:sp>
      <p:sp>
        <p:nvSpPr>
          <p:cNvPr id="7" name="Tijdelijke aanduiding voor inhoud 2">
            <a:extLst>
              <a:ext uri="{FF2B5EF4-FFF2-40B4-BE49-F238E27FC236}">
                <a16:creationId xmlns:a16="http://schemas.microsoft.com/office/drawing/2014/main" id="{D414D6A7-C807-B04F-A05E-9AFF26CEBDA2}"/>
              </a:ext>
            </a:extLst>
          </p:cNvPr>
          <p:cNvSpPr>
            <a:spLocks noGrp="1"/>
          </p:cNvSpPr>
          <p:nvPr>
            <p:ph idx="1"/>
          </p:nvPr>
        </p:nvSpPr>
        <p:spPr>
          <a:xfrm>
            <a:off x="633601" y="1773382"/>
            <a:ext cx="10962052" cy="1252016"/>
          </a:xfrm>
        </p:spPr>
        <p:txBody>
          <a:bodyPr/>
          <a:lstStyle/>
          <a:p>
            <a:pPr marL="0" indent="0">
              <a:lnSpc>
                <a:spcPct val="150000"/>
              </a:lnSpc>
              <a:buNone/>
            </a:pPr>
            <a:r>
              <a:rPr lang="en-GB" sz="1800" dirty="0"/>
              <a:t>UMIO Prime is an engagement platform that helps business professionals and organisations gain the knowhow and network to create a meaningful impact together.</a:t>
            </a:r>
          </a:p>
        </p:txBody>
      </p:sp>
      <p:sp>
        <p:nvSpPr>
          <p:cNvPr id="8" name="Tijdelijke aanduiding voor inhoud 2">
            <a:extLst>
              <a:ext uri="{FF2B5EF4-FFF2-40B4-BE49-F238E27FC236}">
                <a16:creationId xmlns:a16="http://schemas.microsoft.com/office/drawing/2014/main" id="{94606046-E07C-4040-9123-3A5E58A23672}"/>
              </a:ext>
            </a:extLst>
          </p:cNvPr>
          <p:cNvSpPr txBox="1">
            <a:spLocks/>
          </p:cNvSpPr>
          <p:nvPr/>
        </p:nvSpPr>
        <p:spPr>
          <a:xfrm>
            <a:off x="4567743" y="3370697"/>
            <a:ext cx="6110861" cy="1805860"/>
          </a:xfrm>
          <a:prstGeom prst="rect">
            <a:avLst/>
          </a:prstGeom>
        </p:spPr>
        <p:txBody>
          <a:bodyPr vert="horz" lIns="0" tIns="0" rIns="0" bIns="0" rtlCol="0">
            <a:noAutofit/>
          </a:bodyPr>
          <a:lstStyle>
            <a:lvl1pPr marL="342900" indent="-342900" algn="l" defTabSz="457200" rtl="0" eaLnBrk="1" latinLnBrk="0" hangingPunct="1">
              <a:spcBef>
                <a:spcPct val="20000"/>
              </a:spcBef>
              <a:buClr>
                <a:schemeClr val="accent5"/>
              </a:buClr>
              <a:buFont typeface="Wingdings" charset="2"/>
              <a:buChar char="§"/>
              <a:defRPr sz="2000" kern="1200">
                <a:solidFill>
                  <a:schemeClr val="tx1"/>
                </a:solidFill>
                <a:latin typeface="Verdana"/>
                <a:ea typeface="+mn-ea"/>
                <a:cs typeface="Verdana"/>
              </a:defRPr>
            </a:lvl1pPr>
            <a:lvl2pPr marL="742950" indent="-285750" algn="l" defTabSz="457200" rtl="0" eaLnBrk="1" latinLnBrk="0" hangingPunct="1">
              <a:spcBef>
                <a:spcPct val="20000"/>
              </a:spcBef>
              <a:buClr>
                <a:schemeClr val="accent5"/>
              </a:buClr>
              <a:buFont typeface="Courier New" charset="0"/>
              <a:buChar char="o"/>
              <a:defRPr sz="1800" kern="1200">
                <a:solidFill>
                  <a:schemeClr val="tx1"/>
                </a:solidFill>
                <a:latin typeface="Verdana"/>
                <a:ea typeface="+mn-ea"/>
                <a:cs typeface="Verdana"/>
              </a:defRPr>
            </a:lvl2pPr>
            <a:lvl3pPr marL="1143000" indent="-228600" algn="l" defTabSz="457200" rtl="0" eaLnBrk="1" latinLnBrk="0" hangingPunct="1">
              <a:spcBef>
                <a:spcPct val="20000"/>
              </a:spcBef>
              <a:buClr>
                <a:schemeClr val="accent5"/>
              </a:buClr>
              <a:buFont typeface="Arial"/>
              <a:buChar char="•"/>
              <a:defRPr sz="1600" kern="1200">
                <a:solidFill>
                  <a:schemeClr val="tx1"/>
                </a:solidFill>
                <a:latin typeface="Verdana"/>
                <a:ea typeface="+mn-ea"/>
                <a:cs typeface="Verdana"/>
              </a:defRPr>
            </a:lvl3pPr>
            <a:lvl4pPr marL="1600200" indent="-228600" algn="l" defTabSz="457200" rtl="0" eaLnBrk="1" latinLnBrk="0" hangingPunct="1">
              <a:spcBef>
                <a:spcPct val="20000"/>
              </a:spcBef>
              <a:buClr>
                <a:schemeClr val="accent5"/>
              </a:buClr>
              <a:buFont typeface="Arial"/>
              <a:buChar char="–"/>
              <a:defRPr sz="1400" kern="1200">
                <a:solidFill>
                  <a:schemeClr val="tx1"/>
                </a:solidFill>
                <a:latin typeface="Verdana"/>
                <a:ea typeface="+mn-ea"/>
                <a:cs typeface="Verdana"/>
              </a:defRPr>
            </a:lvl4pPr>
            <a:lvl5pPr marL="2057400" indent="-228600" algn="l" defTabSz="457200" rtl="0" eaLnBrk="1" latinLnBrk="0" hangingPunct="1">
              <a:spcBef>
                <a:spcPct val="20000"/>
              </a:spcBef>
              <a:buClr>
                <a:schemeClr val="accent5"/>
              </a:buClr>
              <a:buFont typeface="Arial"/>
              <a:buChar char="»"/>
              <a:defRPr sz="12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buFont typeface="Wingdings" pitchFamily="2" charset="2"/>
              <a:buChar char="ü"/>
            </a:pPr>
            <a:r>
              <a:rPr lang="en-GB" sz="1800" dirty="0"/>
              <a:t>Connect and interact with experts &amp; peers</a:t>
            </a:r>
          </a:p>
          <a:p>
            <a:pPr>
              <a:lnSpc>
                <a:spcPct val="150000"/>
              </a:lnSpc>
              <a:buFont typeface="Wingdings" pitchFamily="2" charset="2"/>
              <a:buChar char="ü"/>
            </a:pPr>
            <a:r>
              <a:rPr lang="en-GB" sz="1800" dirty="0"/>
              <a:t>Articles, videos, (online) events &amp; workshops</a:t>
            </a:r>
          </a:p>
          <a:p>
            <a:pPr>
              <a:lnSpc>
                <a:spcPct val="150000"/>
              </a:lnSpc>
              <a:buFont typeface="Wingdings" pitchFamily="2" charset="2"/>
              <a:buChar char="ü"/>
            </a:pPr>
            <a:r>
              <a:rPr lang="en-GB" sz="1800" dirty="0"/>
              <a:t>Desktop &amp; mobile app</a:t>
            </a:r>
          </a:p>
          <a:p>
            <a:pPr>
              <a:lnSpc>
                <a:spcPct val="150000"/>
              </a:lnSpc>
              <a:buFont typeface="Wingdings" pitchFamily="2" charset="2"/>
              <a:buChar char="ü"/>
            </a:pPr>
            <a:r>
              <a:rPr lang="en-GB" sz="1800" i="1" dirty="0">
                <a:solidFill>
                  <a:schemeClr val="accent5"/>
                </a:solidFill>
              </a:rPr>
              <a:t>Become a member for free!</a:t>
            </a:r>
          </a:p>
          <a:p>
            <a:pPr>
              <a:lnSpc>
                <a:spcPct val="150000"/>
              </a:lnSpc>
              <a:buFont typeface="Wingdings" pitchFamily="2" charset="2"/>
              <a:buChar char="ü"/>
            </a:pPr>
            <a:endParaRPr lang="en-GB" sz="1800" dirty="0"/>
          </a:p>
        </p:txBody>
      </p:sp>
      <p:pic>
        <p:nvPicPr>
          <p:cNvPr id="12" name="Afbeelding 11">
            <a:extLst>
              <a:ext uri="{FF2B5EF4-FFF2-40B4-BE49-F238E27FC236}">
                <a16:creationId xmlns:a16="http://schemas.microsoft.com/office/drawing/2014/main" id="{D350D6D6-43D0-9C4F-8C14-32FA7E4A511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036443"/>
            <a:ext cx="4417888" cy="3821557"/>
          </a:xfrm>
          <a:prstGeom prst="rect">
            <a:avLst/>
          </a:prstGeom>
        </p:spPr>
      </p:pic>
      <p:pic>
        <p:nvPicPr>
          <p:cNvPr id="14" name="Afbeelding 13">
            <a:extLst>
              <a:ext uri="{FF2B5EF4-FFF2-40B4-BE49-F238E27FC236}">
                <a16:creationId xmlns:a16="http://schemas.microsoft.com/office/drawing/2014/main" id="{296F15BA-C842-3945-B9CE-97131E236A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09388" y="5659225"/>
            <a:ext cx="3766745" cy="800974"/>
          </a:xfrm>
          <a:prstGeom prst="rect">
            <a:avLst/>
          </a:prstGeom>
        </p:spPr>
      </p:pic>
    </p:spTree>
    <p:extLst>
      <p:ext uri="{BB962C8B-B14F-4D97-AF65-F5344CB8AC3E}">
        <p14:creationId xmlns:p14="http://schemas.microsoft.com/office/powerpoint/2010/main" val="41630505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325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68358" y="583949"/>
            <a:ext cx="8485885" cy="5346204"/>
          </a:xfrm>
          <a:prstGeom prst="rect">
            <a:avLst/>
          </a:prstGeom>
        </p:spPr>
      </p:pic>
      <p:sp>
        <p:nvSpPr>
          <p:cNvPr id="3" name="Rectangle 2"/>
          <p:cNvSpPr/>
          <p:nvPr/>
        </p:nvSpPr>
        <p:spPr>
          <a:xfrm>
            <a:off x="273142" y="6322785"/>
            <a:ext cx="7122740" cy="461665"/>
          </a:xfrm>
          <a:prstGeom prst="rect">
            <a:avLst/>
          </a:prstGeom>
        </p:spPr>
        <p:txBody>
          <a:bodyPr wrap="square">
            <a:spAutoFit/>
          </a:bodyPr>
          <a:lstStyle/>
          <a:p>
            <a:r>
              <a:rPr lang="en-US" sz="1200" i="1" dirty="0" err="1">
                <a:solidFill>
                  <a:srgbClr val="66AD71"/>
                </a:solidFill>
              </a:rPr>
              <a:t>Parttime</a:t>
            </a:r>
            <a:r>
              <a:rPr lang="en-US" sz="1200" i="1" dirty="0">
                <a:solidFill>
                  <a:srgbClr val="66AD71"/>
                </a:solidFill>
              </a:rPr>
              <a:t> </a:t>
            </a:r>
            <a:r>
              <a:rPr lang="en-US" sz="1200" i="1" dirty="0" err="1">
                <a:solidFill>
                  <a:srgbClr val="66AD71"/>
                </a:solidFill>
              </a:rPr>
              <a:t>Opleiding</a:t>
            </a:r>
            <a:r>
              <a:rPr lang="en-US" sz="1200" i="1" dirty="0">
                <a:solidFill>
                  <a:srgbClr val="66AD71"/>
                </a:solidFill>
              </a:rPr>
              <a:t> </a:t>
            </a:r>
            <a:r>
              <a:rPr lang="en-US" sz="1200" i="1" dirty="0" err="1">
                <a:solidFill>
                  <a:srgbClr val="66AD71"/>
                </a:solidFill>
              </a:rPr>
              <a:t>Bedrijfskunde</a:t>
            </a:r>
            <a:r>
              <a:rPr lang="en-US" sz="1200" i="1" dirty="0">
                <a:solidFill>
                  <a:srgbClr val="66AD71"/>
                </a:solidFill>
              </a:rPr>
              <a:t> </a:t>
            </a:r>
            <a:r>
              <a:rPr lang="en-US" sz="1200" i="1" dirty="0" err="1">
                <a:solidFill>
                  <a:srgbClr val="66AD71"/>
                </a:solidFill>
              </a:rPr>
              <a:t>voor</a:t>
            </a:r>
            <a:r>
              <a:rPr lang="en-US" sz="1200" i="1" dirty="0">
                <a:solidFill>
                  <a:srgbClr val="66AD71"/>
                </a:solidFill>
              </a:rPr>
              <a:t> Professionals </a:t>
            </a:r>
          </a:p>
          <a:p>
            <a:r>
              <a:rPr lang="en-US" sz="1200" i="1" u="sng" dirty="0">
                <a:solidFill>
                  <a:srgbClr val="66AD71"/>
                </a:solidFill>
              </a:rPr>
              <a:t>www.maastrichtOBK.nl</a:t>
            </a:r>
          </a:p>
        </p:txBody>
      </p:sp>
    </p:spTree>
    <p:extLst>
      <p:ext uri="{BB962C8B-B14F-4D97-AF65-F5344CB8AC3E}">
        <p14:creationId xmlns:p14="http://schemas.microsoft.com/office/powerpoint/2010/main" val="3281426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194033" y="174718"/>
            <a:ext cx="2447925"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4939" y="363071"/>
            <a:ext cx="2821374" cy="2071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53279" y="2745170"/>
            <a:ext cx="2004827" cy="1421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7" name="Picture 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446213" y="484094"/>
            <a:ext cx="4238202" cy="1310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8" name="Picture 6"/>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489356" y="2340163"/>
            <a:ext cx="3601883" cy="1578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9" name="Picture 7"/>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707919" y="2945001"/>
            <a:ext cx="2187388" cy="2770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8"/>
          <a:stretch>
            <a:fillRect/>
          </a:stretch>
        </p:blipFill>
        <p:spPr>
          <a:xfrm>
            <a:off x="7930125" y="3919071"/>
            <a:ext cx="3161114" cy="2051584"/>
          </a:xfrm>
          <a:prstGeom prst="rect">
            <a:avLst/>
          </a:prstGeom>
        </p:spPr>
      </p:pic>
      <p:pic>
        <p:nvPicPr>
          <p:cNvPr id="3" name="Picture 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990913" y="3733239"/>
            <a:ext cx="1496622" cy="2286000"/>
          </a:xfrm>
          <a:prstGeom prst="rect">
            <a:avLst/>
          </a:prstGeom>
        </p:spPr>
      </p:pic>
      <p:sp>
        <p:nvSpPr>
          <p:cNvPr id="10" name="Rectangle 9"/>
          <p:cNvSpPr/>
          <p:nvPr/>
        </p:nvSpPr>
        <p:spPr>
          <a:xfrm>
            <a:off x="273142" y="6322785"/>
            <a:ext cx="7122740" cy="461665"/>
          </a:xfrm>
          <a:prstGeom prst="rect">
            <a:avLst/>
          </a:prstGeom>
        </p:spPr>
        <p:txBody>
          <a:bodyPr wrap="square">
            <a:spAutoFit/>
          </a:bodyPr>
          <a:lstStyle/>
          <a:p>
            <a:r>
              <a:rPr lang="en-US" sz="1200" i="1" dirty="0" err="1">
                <a:solidFill>
                  <a:srgbClr val="66AD71"/>
                </a:solidFill>
              </a:rPr>
              <a:t>Parttime</a:t>
            </a:r>
            <a:r>
              <a:rPr lang="en-US" sz="1200" i="1" dirty="0">
                <a:solidFill>
                  <a:srgbClr val="66AD71"/>
                </a:solidFill>
              </a:rPr>
              <a:t> </a:t>
            </a:r>
            <a:r>
              <a:rPr lang="en-US" sz="1200" i="1" dirty="0" err="1">
                <a:solidFill>
                  <a:srgbClr val="66AD71"/>
                </a:solidFill>
              </a:rPr>
              <a:t>Opleiding</a:t>
            </a:r>
            <a:r>
              <a:rPr lang="en-US" sz="1200" i="1" dirty="0">
                <a:solidFill>
                  <a:srgbClr val="66AD71"/>
                </a:solidFill>
              </a:rPr>
              <a:t> </a:t>
            </a:r>
            <a:r>
              <a:rPr lang="en-US" sz="1200" i="1" dirty="0" err="1">
                <a:solidFill>
                  <a:srgbClr val="66AD71"/>
                </a:solidFill>
              </a:rPr>
              <a:t>Bedrijfskunde</a:t>
            </a:r>
            <a:r>
              <a:rPr lang="en-US" sz="1200" i="1" dirty="0">
                <a:solidFill>
                  <a:srgbClr val="66AD71"/>
                </a:solidFill>
              </a:rPr>
              <a:t> </a:t>
            </a:r>
            <a:r>
              <a:rPr lang="en-US" sz="1200" i="1" dirty="0" err="1">
                <a:solidFill>
                  <a:srgbClr val="66AD71"/>
                </a:solidFill>
              </a:rPr>
              <a:t>voor</a:t>
            </a:r>
            <a:r>
              <a:rPr lang="en-US" sz="1200" i="1" dirty="0">
                <a:solidFill>
                  <a:srgbClr val="66AD71"/>
                </a:solidFill>
              </a:rPr>
              <a:t> Professionals </a:t>
            </a:r>
          </a:p>
          <a:p>
            <a:r>
              <a:rPr lang="en-US" sz="1200" i="1" u="sng" dirty="0">
                <a:solidFill>
                  <a:srgbClr val="66AD71"/>
                </a:solidFill>
              </a:rPr>
              <a:t>www.maastrichtOBK.nl</a:t>
            </a:r>
          </a:p>
        </p:txBody>
      </p:sp>
    </p:spTree>
    <p:extLst>
      <p:ext uri="{BB962C8B-B14F-4D97-AF65-F5344CB8AC3E}">
        <p14:creationId xmlns:p14="http://schemas.microsoft.com/office/powerpoint/2010/main" val="3922693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3142" y="6322785"/>
            <a:ext cx="7122740" cy="461665"/>
          </a:xfrm>
          <a:prstGeom prst="rect">
            <a:avLst/>
          </a:prstGeom>
        </p:spPr>
        <p:txBody>
          <a:bodyPr wrap="square">
            <a:spAutoFit/>
          </a:bodyPr>
          <a:lstStyle/>
          <a:p>
            <a:r>
              <a:rPr lang="en-US" sz="1200" i="1" dirty="0" err="1">
                <a:solidFill>
                  <a:srgbClr val="66AD71"/>
                </a:solidFill>
              </a:rPr>
              <a:t>Parttime</a:t>
            </a:r>
            <a:r>
              <a:rPr lang="en-US" sz="1200" i="1" dirty="0">
                <a:solidFill>
                  <a:srgbClr val="66AD71"/>
                </a:solidFill>
              </a:rPr>
              <a:t> </a:t>
            </a:r>
            <a:r>
              <a:rPr lang="en-US" sz="1200" i="1" dirty="0" err="1">
                <a:solidFill>
                  <a:srgbClr val="66AD71"/>
                </a:solidFill>
              </a:rPr>
              <a:t>Opleiding</a:t>
            </a:r>
            <a:r>
              <a:rPr lang="en-US" sz="1200" i="1" dirty="0">
                <a:solidFill>
                  <a:srgbClr val="66AD71"/>
                </a:solidFill>
              </a:rPr>
              <a:t> </a:t>
            </a:r>
            <a:r>
              <a:rPr lang="en-US" sz="1200" i="1" dirty="0" err="1">
                <a:solidFill>
                  <a:srgbClr val="66AD71"/>
                </a:solidFill>
              </a:rPr>
              <a:t>Bedrijfskunde</a:t>
            </a:r>
            <a:r>
              <a:rPr lang="en-US" sz="1200" i="1" dirty="0">
                <a:solidFill>
                  <a:srgbClr val="66AD71"/>
                </a:solidFill>
              </a:rPr>
              <a:t> </a:t>
            </a:r>
            <a:r>
              <a:rPr lang="en-US" sz="1200" i="1" dirty="0" err="1">
                <a:solidFill>
                  <a:srgbClr val="66AD71"/>
                </a:solidFill>
              </a:rPr>
              <a:t>voor</a:t>
            </a:r>
            <a:r>
              <a:rPr lang="en-US" sz="1200" i="1" dirty="0">
                <a:solidFill>
                  <a:srgbClr val="66AD71"/>
                </a:solidFill>
              </a:rPr>
              <a:t> Professionals </a:t>
            </a:r>
          </a:p>
          <a:p>
            <a:r>
              <a:rPr lang="en-US" sz="1200" i="1" u="sng" dirty="0">
                <a:solidFill>
                  <a:srgbClr val="66AD71"/>
                </a:solidFill>
              </a:rPr>
              <a:t>www.maastrichtOBK.nl</a:t>
            </a:r>
          </a:p>
        </p:txBody>
      </p:sp>
      <p:sp>
        <p:nvSpPr>
          <p:cNvPr id="7" name="Rectangle 2">
            <a:extLst>
              <a:ext uri="{FF2B5EF4-FFF2-40B4-BE49-F238E27FC236}">
                <a16:creationId xmlns:a16="http://schemas.microsoft.com/office/drawing/2014/main" id="{0F064AD8-81EC-B348-8789-8DCEB1CDE0C3}"/>
              </a:ext>
            </a:extLst>
          </p:cNvPr>
          <p:cNvSpPr>
            <a:spLocks noChangeArrowheads="1"/>
          </p:cNvSpPr>
          <p:nvPr>
            <p:custDataLst>
              <p:tags r:id="rId1"/>
            </p:custDataLst>
          </p:nvPr>
        </p:nvSpPr>
        <p:spPr bwMode="auto">
          <a:xfrm>
            <a:off x="1357746" y="1913556"/>
            <a:ext cx="9761971" cy="1885817"/>
          </a:xfrm>
          <a:prstGeom prst="rect">
            <a:avLst/>
          </a:prstGeom>
          <a:solidFill>
            <a:srgbClr val="66AD71"/>
          </a:solidFill>
          <a:ln>
            <a:noFill/>
          </a:ln>
        </p:spPr>
        <p:txBody>
          <a:bodyPr wrap="none" anchor="ctr"/>
          <a:lstStyle>
            <a:lvl1pPr eaLnBrk="0" hangingPunct="0">
              <a:spcBef>
                <a:spcPct val="20000"/>
              </a:spcBef>
              <a:buChar char="•"/>
              <a:defRPr sz="3200">
                <a:solidFill>
                  <a:srgbClr val="001C3D"/>
                </a:solidFill>
                <a:latin typeface="Verdana" pitchFamily="34" charset="0"/>
              </a:defRPr>
            </a:lvl1pPr>
            <a:lvl2pPr marL="742950" indent="-285750" eaLnBrk="0" hangingPunct="0">
              <a:spcBef>
                <a:spcPct val="20000"/>
              </a:spcBef>
              <a:buChar char="–"/>
              <a:defRPr sz="2800">
                <a:solidFill>
                  <a:srgbClr val="001C3D"/>
                </a:solidFill>
                <a:latin typeface="Verdana" pitchFamily="34" charset="0"/>
              </a:defRPr>
            </a:lvl2pPr>
            <a:lvl3pPr marL="1143000" indent="-228600" eaLnBrk="0" hangingPunct="0">
              <a:spcBef>
                <a:spcPct val="20000"/>
              </a:spcBef>
              <a:buChar char="•"/>
              <a:defRPr sz="2400">
                <a:solidFill>
                  <a:srgbClr val="001C3D"/>
                </a:solidFill>
                <a:latin typeface="Verdana" pitchFamily="34" charset="0"/>
              </a:defRPr>
            </a:lvl3pPr>
            <a:lvl4pPr marL="1600200" indent="-228600" eaLnBrk="0" hangingPunct="0">
              <a:spcBef>
                <a:spcPct val="20000"/>
              </a:spcBef>
              <a:buChar char="–"/>
              <a:defRPr sz="2000">
                <a:solidFill>
                  <a:srgbClr val="001C3D"/>
                </a:solidFill>
                <a:latin typeface="Verdana" pitchFamily="34" charset="0"/>
              </a:defRPr>
            </a:lvl4pPr>
            <a:lvl5pPr marL="2057400" indent="-228600" eaLnBrk="0" hangingPunct="0">
              <a:spcBef>
                <a:spcPct val="20000"/>
              </a:spcBef>
              <a:buChar char="»"/>
              <a:defRPr sz="2000">
                <a:solidFill>
                  <a:srgbClr val="001C3D"/>
                </a:solidFill>
                <a:latin typeface="Verdana" pitchFamily="34" charset="0"/>
              </a:defRPr>
            </a:lvl5pPr>
            <a:lvl6pPr marL="2514600" indent="-228600" eaLnBrk="0" fontAlgn="base" hangingPunct="0">
              <a:spcBef>
                <a:spcPct val="20000"/>
              </a:spcBef>
              <a:spcAft>
                <a:spcPct val="0"/>
              </a:spcAft>
              <a:buChar char="»"/>
              <a:defRPr sz="2000">
                <a:solidFill>
                  <a:srgbClr val="001C3D"/>
                </a:solidFill>
                <a:latin typeface="Verdana" pitchFamily="34" charset="0"/>
              </a:defRPr>
            </a:lvl6pPr>
            <a:lvl7pPr marL="2971800" indent="-228600" eaLnBrk="0" fontAlgn="base" hangingPunct="0">
              <a:spcBef>
                <a:spcPct val="20000"/>
              </a:spcBef>
              <a:spcAft>
                <a:spcPct val="0"/>
              </a:spcAft>
              <a:buChar char="»"/>
              <a:defRPr sz="2000">
                <a:solidFill>
                  <a:srgbClr val="001C3D"/>
                </a:solidFill>
                <a:latin typeface="Verdana" pitchFamily="34" charset="0"/>
              </a:defRPr>
            </a:lvl7pPr>
            <a:lvl8pPr marL="3429000" indent="-228600" eaLnBrk="0" fontAlgn="base" hangingPunct="0">
              <a:spcBef>
                <a:spcPct val="20000"/>
              </a:spcBef>
              <a:spcAft>
                <a:spcPct val="0"/>
              </a:spcAft>
              <a:buChar char="»"/>
              <a:defRPr sz="2000">
                <a:solidFill>
                  <a:srgbClr val="001C3D"/>
                </a:solidFill>
                <a:latin typeface="Verdana" pitchFamily="34" charset="0"/>
              </a:defRPr>
            </a:lvl8pPr>
            <a:lvl9pPr marL="3886200" indent="-228600" eaLnBrk="0" fontAlgn="base" hangingPunct="0">
              <a:spcBef>
                <a:spcPct val="20000"/>
              </a:spcBef>
              <a:spcAft>
                <a:spcPct val="0"/>
              </a:spcAft>
              <a:buChar char="»"/>
              <a:defRPr sz="2000">
                <a:solidFill>
                  <a:srgbClr val="001C3D"/>
                </a:solidFill>
                <a:latin typeface="Verdana" pitchFamily="34" charset="0"/>
              </a:defRPr>
            </a:lvl9pPr>
          </a:lstStyle>
          <a:p>
            <a:pPr algn="ctr">
              <a:spcBef>
                <a:spcPct val="0"/>
              </a:spcBef>
              <a:buFontTx/>
              <a:buNone/>
            </a:pPr>
            <a:r>
              <a:rPr lang="en-US" altLang="en-US" b="1" dirty="0">
                <a:solidFill>
                  <a:schemeClr val="bg1"/>
                </a:solidFill>
              </a:rPr>
              <a:t>How to keep your business model alive?</a:t>
            </a:r>
          </a:p>
        </p:txBody>
      </p:sp>
    </p:spTree>
    <p:extLst>
      <p:ext uri="{BB962C8B-B14F-4D97-AF65-F5344CB8AC3E}">
        <p14:creationId xmlns:p14="http://schemas.microsoft.com/office/powerpoint/2010/main" val="744753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36600" y="531020"/>
            <a:ext cx="3003550" cy="1347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67439" y="624264"/>
            <a:ext cx="3375025" cy="61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32265" y="3693833"/>
            <a:ext cx="2857500"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1"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987382" y="4538663"/>
            <a:ext cx="5110163" cy="107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2" name="Picture 6"/>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462881" y="2228850"/>
            <a:ext cx="2058988" cy="2058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3" name="Picture 7"/>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074058" y="1826420"/>
            <a:ext cx="3090862" cy="1360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4" name="Picture 8"/>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82553" y="4675277"/>
            <a:ext cx="2776538" cy="70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9"/>
          <a:stretch>
            <a:fillRect/>
          </a:stretch>
        </p:blipFill>
        <p:spPr>
          <a:xfrm>
            <a:off x="3091563" y="5379821"/>
            <a:ext cx="3761558" cy="1207113"/>
          </a:xfrm>
          <a:prstGeom prst="rect">
            <a:avLst/>
          </a:prstGeom>
        </p:spPr>
      </p:pic>
      <p:sp>
        <p:nvSpPr>
          <p:cNvPr id="10" name="Rectangle 9"/>
          <p:cNvSpPr/>
          <p:nvPr/>
        </p:nvSpPr>
        <p:spPr>
          <a:xfrm>
            <a:off x="273142" y="6322785"/>
            <a:ext cx="7122740" cy="461665"/>
          </a:xfrm>
          <a:prstGeom prst="rect">
            <a:avLst/>
          </a:prstGeom>
        </p:spPr>
        <p:txBody>
          <a:bodyPr wrap="square">
            <a:spAutoFit/>
          </a:bodyPr>
          <a:lstStyle/>
          <a:p>
            <a:r>
              <a:rPr lang="en-US" sz="1200" i="1" dirty="0" err="1">
                <a:solidFill>
                  <a:srgbClr val="66AD71"/>
                </a:solidFill>
              </a:rPr>
              <a:t>Parttime</a:t>
            </a:r>
            <a:r>
              <a:rPr lang="en-US" sz="1200" i="1" dirty="0">
                <a:solidFill>
                  <a:srgbClr val="66AD71"/>
                </a:solidFill>
              </a:rPr>
              <a:t> </a:t>
            </a:r>
            <a:r>
              <a:rPr lang="en-US" sz="1200" i="1" dirty="0" err="1">
                <a:solidFill>
                  <a:srgbClr val="66AD71"/>
                </a:solidFill>
              </a:rPr>
              <a:t>Opleiding</a:t>
            </a:r>
            <a:r>
              <a:rPr lang="en-US" sz="1200" i="1" dirty="0">
                <a:solidFill>
                  <a:srgbClr val="66AD71"/>
                </a:solidFill>
              </a:rPr>
              <a:t> </a:t>
            </a:r>
            <a:r>
              <a:rPr lang="en-US" sz="1200" i="1" dirty="0" err="1">
                <a:solidFill>
                  <a:srgbClr val="66AD71"/>
                </a:solidFill>
              </a:rPr>
              <a:t>Bedrijfskunde</a:t>
            </a:r>
            <a:r>
              <a:rPr lang="en-US" sz="1200" i="1" dirty="0">
                <a:solidFill>
                  <a:srgbClr val="66AD71"/>
                </a:solidFill>
              </a:rPr>
              <a:t> </a:t>
            </a:r>
            <a:r>
              <a:rPr lang="en-US" sz="1200" i="1" dirty="0" err="1">
                <a:solidFill>
                  <a:srgbClr val="66AD71"/>
                </a:solidFill>
              </a:rPr>
              <a:t>voor</a:t>
            </a:r>
            <a:r>
              <a:rPr lang="en-US" sz="1200" i="1" dirty="0">
                <a:solidFill>
                  <a:srgbClr val="66AD71"/>
                </a:solidFill>
              </a:rPr>
              <a:t> Professionals </a:t>
            </a:r>
          </a:p>
          <a:p>
            <a:r>
              <a:rPr lang="en-US" sz="1200" i="1" u="sng" dirty="0">
                <a:solidFill>
                  <a:srgbClr val="66AD71"/>
                </a:solidFill>
              </a:rPr>
              <a:t>www.maastrichtOBK.nl</a:t>
            </a:r>
          </a:p>
        </p:txBody>
      </p:sp>
    </p:spTree>
    <p:extLst>
      <p:ext uri="{BB962C8B-B14F-4D97-AF65-F5344CB8AC3E}">
        <p14:creationId xmlns:p14="http://schemas.microsoft.com/office/powerpoint/2010/main" val="4226529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3293" y="1753072"/>
            <a:ext cx="8852647" cy="2400657"/>
          </a:xfrm>
          <a:prstGeom prst="rect">
            <a:avLst/>
          </a:prstGeom>
          <a:solidFill>
            <a:srgbClr val="66AD71"/>
          </a:solidFill>
        </p:spPr>
        <p:txBody>
          <a:bodyPr wrap="square">
            <a:spAutoFit/>
          </a:bodyPr>
          <a:lstStyle/>
          <a:p>
            <a:pPr algn="ctr"/>
            <a:r>
              <a:rPr lang="en-US" sz="3000" b="1" dirty="0">
                <a:solidFill>
                  <a:schemeClr val="bg1"/>
                </a:solidFill>
                <a:latin typeface="Verdana" panose="020B0604030504040204" pitchFamily="34" charset="0"/>
                <a:ea typeface="Verdana" panose="020B0604030504040204" pitchFamily="34" charset="0"/>
                <a:cs typeface="Verdana" panose="020B0604030504040204" pitchFamily="34" charset="0"/>
              </a:rPr>
              <a:t>Peter Drucker on the Business Model:</a:t>
            </a:r>
          </a:p>
          <a:p>
            <a:pPr algn="ctr"/>
            <a:endParaRPr lang="en-US" sz="3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en-US" sz="3000" b="1" dirty="0">
                <a:solidFill>
                  <a:schemeClr val="bg1"/>
                </a:solidFill>
                <a:latin typeface="Verdana" panose="020B0604030504040204" pitchFamily="34" charset="0"/>
                <a:ea typeface="Verdana" panose="020B0604030504040204" pitchFamily="34" charset="0"/>
                <a:cs typeface="Verdana" panose="020B0604030504040204" pitchFamily="34" charset="0"/>
              </a:rPr>
              <a:t>Who is your customer, what does the customer value, and how do you deliver value at an appropriate cost?</a:t>
            </a:r>
          </a:p>
        </p:txBody>
      </p:sp>
      <p:sp>
        <p:nvSpPr>
          <p:cNvPr id="3" name="Rectangle 2"/>
          <p:cNvSpPr/>
          <p:nvPr/>
        </p:nvSpPr>
        <p:spPr>
          <a:xfrm>
            <a:off x="273142" y="6322785"/>
            <a:ext cx="7122740" cy="461665"/>
          </a:xfrm>
          <a:prstGeom prst="rect">
            <a:avLst/>
          </a:prstGeom>
        </p:spPr>
        <p:txBody>
          <a:bodyPr wrap="square">
            <a:spAutoFit/>
          </a:bodyPr>
          <a:lstStyle/>
          <a:p>
            <a:r>
              <a:rPr lang="en-US" sz="1200" i="1" dirty="0" err="1">
                <a:solidFill>
                  <a:srgbClr val="66AD71"/>
                </a:solidFill>
              </a:rPr>
              <a:t>Parttime</a:t>
            </a:r>
            <a:r>
              <a:rPr lang="en-US" sz="1200" i="1" dirty="0">
                <a:solidFill>
                  <a:srgbClr val="66AD71"/>
                </a:solidFill>
              </a:rPr>
              <a:t> </a:t>
            </a:r>
            <a:r>
              <a:rPr lang="en-US" sz="1200" i="1" dirty="0" err="1">
                <a:solidFill>
                  <a:srgbClr val="66AD71"/>
                </a:solidFill>
              </a:rPr>
              <a:t>Opleiding</a:t>
            </a:r>
            <a:r>
              <a:rPr lang="en-US" sz="1200" i="1" dirty="0">
                <a:solidFill>
                  <a:srgbClr val="66AD71"/>
                </a:solidFill>
              </a:rPr>
              <a:t> </a:t>
            </a:r>
            <a:r>
              <a:rPr lang="en-US" sz="1200" i="1" dirty="0" err="1">
                <a:solidFill>
                  <a:srgbClr val="66AD71"/>
                </a:solidFill>
              </a:rPr>
              <a:t>Bedrijfskunde</a:t>
            </a:r>
            <a:r>
              <a:rPr lang="en-US" sz="1200" i="1" dirty="0">
                <a:solidFill>
                  <a:srgbClr val="66AD71"/>
                </a:solidFill>
              </a:rPr>
              <a:t> </a:t>
            </a:r>
            <a:r>
              <a:rPr lang="en-US" sz="1200" i="1" dirty="0" err="1">
                <a:solidFill>
                  <a:srgbClr val="66AD71"/>
                </a:solidFill>
              </a:rPr>
              <a:t>voor</a:t>
            </a:r>
            <a:r>
              <a:rPr lang="en-US" sz="1200" i="1" dirty="0">
                <a:solidFill>
                  <a:srgbClr val="66AD71"/>
                </a:solidFill>
              </a:rPr>
              <a:t> Professionals </a:t>
            </a:r>
          </a:p>
          <a:p>
            <a:r>
              <a:rPr lang="en-US" sz="1200" i="1" u="sng" dirty="0">
                <a:solidFill>
                  <a:srgbClr val="66AD71"/>
                </a:solidFill>
              </a:rPr>
              <a:t>www.maastrichtOBK.nl</a:t>
            </a:r>
          </a:p>
        </p:txBody>
      </p:sp>
    </p:spTree>
    <p:extLst>
      <p:ext uri="{BB962C8B-B14F-4D97-AF65-F5344CB8AC3E}">
        <p14:creationId xmlns:p14="http://schemas.microsoft.com/office/powerpoint/2010/main" val="42557854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FIELDS.INITIALIZED" val="1"/>
  <p:tag name="ML_1" val="Phi"/>
  <p:tag name="RECTANGLE 3_SHAPECLASSPROTECTIONTYPE" val="0"/>
  <p:tag name="RECTANGLE 2_SHAPECLASSPROTECTIONTYPE" val="0"/>
  <p:tag name="SHAPESETGROUPCLASSNAME" val="ShapeSetGroup2"/>
  <p:tag name="SHAPESETCLASSNAME" val="TITLETEXT"/>
  <p:tag name="COLORSETGROUPCLASSNAME" val="ColorSetGroupLight"/>
  <p:tag name="COLORSETCLASSNAME" val="ColorSet1"/>
  <p:tag name="FONTSETGROUPCLASSNAME" val="FontSetGroup2"/>
  <p:tag name="STYLESETGROUPCLASSNAME" val="StyleSetGroup1"/>
  <p:tag name="MAPNAME" val="Map1"/>
  <p:tag name="CFG.LAYOUT" val="Default"/>
  <p:tag name="MLI" val="1"/>
</p:tagLst>
</file>

<file path=ppt/tags/tag10.xml><?xml version="1.0" encoding="utf-8"?>
<p:tagLst xmlns:a="http://schemas.openxmlformats.org/drawingml/2006/main" xmlns:r="http://schemas.openxmlformats.org/officeDocument/2006/relationships" xmlns:p="http://schemas.openxmlformats.org/presentationml/2006/main">
  <p:tag name="COLORSETCLASSNAME" val="ColorSet1"/>
  <p:tag name="COLORS" val="Scheme5;Scheme1;Scheme2;Scheme1;SlideTextFontColor"/>
</p:tagLst>
</file>

<file path=ppt/tags/tag11.xml><?xml version="1.0" encoding="utf-8"?>
<p:tagLst xmlns:a="http://schemas.openxmlformats.org/drawingml/2006/main" xmlns:r="http://schemas.openxmlformats.org/officeDocument/2006/relationships" xmlns:p="http://schemas.openxmlformats.org/presentationml/2006/main">
  <p:tag name="FIELDS.INITIALIZED" val="1"/>
  <p:tag name="ML_1" val="Phi"/>
  <p:tag name="RECTANGLE 3_SHAPECLASSPROTECTIONTYPE" val="0"/>
  <p:tag name="RECTANGLE 2_SHAPECLASSPROTECTIONTYPE" val="0"/>
  <p:tag name="SHAPESETGROUPCLASSNAME" val="ShapeSetGroup2"/>
  <p:tag name="SHAPESETCLASSNAME" val="TITLETEXT"/>
  <p:tag name="COLORSETGROUPCLASSNAME" val="ColorSetGroupLight"/>
  <p:tag name="COLORSETCLASSNAME" val="ColorSet1"/>
  <p:tag name="FONTSETGROUPCLASSNAME" val="FontSetGroup2"/>
  <p:tag name="STYLESETGROUPCLASSNAME" val="StyleSetGroup1"/>
  <p:tag name="MAPNAME" val="Map1"/>
  <p:tag name="CFG.LAYOUT" val="Default"/>
  <p:tag name="MLI" val="1"/>
</p:tagLst>
</file>

<file path=ppt/tags/tag12.xml><?xml version="1.0" encoding="utf-8"?>
<p:tagLst xmlns:a="http://schemas.openxmlformats.org/drawingml/2006/main" xmlns:r="http://schemas.openxmlformats.org/officeDocument/2006/relationships" xmlns:p="http://schemas.openxmlformats.org/presentationml/2006/main">
  <p:tag name="COLORSETCLASSNAME" val="ColorSet1"/>
  <p:tag name="COLORS" val="Scheme5;Scheme1;Scheme2;Scheme1;SlideTextFontColor"/>
</p:tagLst>
</file>

<file path=ppt/tags/tag13.xml><?xml version="1.0" encoding="utf-8"?>
<p:tagLst xmlns:a="http://schemas.openxmlformats.org/drawingml/2006/main" xmlns:r="http://schemas.openxmlformats.org/officeDocument/2006/relationships" xmlns:p="http://schemas.openxmlformats.org/presentationml/2006/main">
  <p:tag name="FIELDS.INITIALIZED" val="1"/>
  <p:tag name="ML_1" val="Phi"/>
  <p:tag name="RECTANGLE 3_SHAPECLASSPROTECTIONTYPE" val="0"/>
  <p:tag name="RECTANGLE 2_SHAPECLASSPROTECTIONTYPE" val="0"/>
  <p:tag name="SHAPESETGROUPCLASSNAME" val="ShapeSetGroup2"/>
  <p:tag name="SHAPESETCLASSNAME" val="TITLETEXT"/>
  <p:tag name="COLORSETGROUPCLASSNAME" val="ColorSetGroupLight"/>
  <p:tag name="COLORSETCLASSNAME" val="ColorSet1"/>
  <p:tag name="FONTSETGROUPCLASSNAME" val="FontSetGroup2"/>
  <p:tag name="STYLESETGROUPCLASSNAME" val="StyleSetGroup1"/>
  <p:tag name="MAPNAME" val="Map1"/>
  <p:tag name="CFG.LAYOUT" val="Default"/>
  <p:tag name="MLI" val="1"/>
</p:tagLst>
</file>

<file path=ppt/tags/tag14.xml><?xml version="1.0" encoding="utf-8"?>
<p:tagLst xmlns:a="http://schemas.openxmlformats.org/drawingml/2006/main" xmlns:r="http://schemas.openxmlformats.org/officeDocument/2006/relationships" xmlns:p="http://schemas.openxmlformats.org/presentationml/2006/main">
  <p:tag name="COLORSETCLASSNAME" val="ColorSet1"/>
  <p:tag name="COLORS" val="Scheme5;Scheme1;Scheme2;Scheme1;SlideTextFontColor"/>
</p:tagLst>
</file>

<file path=ppt/tags/tag2.xml><?xml version="1.0" encoding="utf-8"?>
<p:tagLst xmlns:a="http://schemas.openxmlformats.org/drawingml/2006/main" xmlns:r="http://schemas.openxmlformats.org/officeDocument/2006/relationships" xmlns:p="http://schemas.openxmlformats.org/presentationml/2006/main">
  <p:tag name="COLORSETCLASSNAME" val="ColorSet1"/>
  <p:tag name="COLORS" val="Scheme5;Scheme1;Scheme2;Scheme1;SlideTextFontColor"/>
</p:tagLst>
</file>

<file path=ppt/tags/tag3.xml><?xml version="1.0" encoding="utf-8"?>
<p:tagLst xmlns:a="http://schemas.openxmlformats.org/drawingml/2006/main" xmlns:r="http://schemas.openxmlformats.org/officeDocument/2006/relationships" xmlns:p="http://schemas.openxmlformats.org/presentationml/2006/main">
  <p:tag name="COLORSETCLASSNAME" val="ColorSet1"/>
  <p:tag name="COLORS" val="Scheme5;Scheme1;Scheme2;Scheme1;SlideTextFontColor"/>
</p:tagLst>
</file>

<file path=ppt/tags/tag4.xml><?xml version="1.0" encoding="utf-8"?>
<p:tagLst xmlns:a="http://schemas.openxmlformats.org/drawingml/2006/main" xmlns:r="http://schemas.openxmlformats.org/officeDocument/2006/relationships" xmlns:p="http://schemas.openxmlformats.org/presentationml/2006/main">
  <p:tag name="FIELDS.INITIALIZED" val="1"/>
  <p:tag name="ML_1" val="Phi"/>
  <p:tag name="RECTANGLE 3_SHAPECLASSPROTECTIONTYPE" val="0"/>
  <p:tag name="RECTANGLE 2_SHAPECLASSPROTECTIONTYPE" val="0"/>
  <p:tag name="SHAPESETGROUPCLASSNAME" val="ShapeSetGroup2"/>
  <p:tag name="SHAPESETCLASSNAME" val="TITLETEXT"/>
  <p:tag name="COLORSETGROUPCLASSNAME" val="ColorSetGroupLight"/>
  <p:tag name="COLORSETCLASSNAME" val="ColorSet1"/>
  <p:tag name="FONTSETGROUPCLASSNAME" val="FontSetGroup2"/>
  <p:tag name="STYLESETGROUPCLASSNAME" val="StyleSetGroup1"/>
  <p:tag name="MAPNAME" val="Map1"/>
  <p:tag name="CFG.LAYOUT" val="Default"/>
  <p:tag name="MLI" val="1"/>
</p:tagLst>
</file>

<file path=ppt/tags/tag5.xml><?xml version="1.0" encoding="utf-8"?>
<p:tagLst xmlns:a="http://schemas.openxmlformats.org/drawingml/2006/main" xmlns:r="http://schemas.openxmlformats.org/officeDocument/2006/relationships" xmlns:p="http://schemas.openxmlformats.org/presentationml/2006/main">
  <p:tag name="COLORSETCLASSNAME" val="ColorSet1"/>
  <p:tag name="COLORS" val="Scheme5;Scheme1;Scheme2;Scheme1;SlideTextFontColor"/>
</p:tagLst>
</file>

<file path=ppt/tags/tag6.xml><?xml version="1.0" encoding="utf-8"?>
<p:tagLst xmlns:a="http://schemas.openxmlformats.org/drawingml/2006/main" xmlns:r="http://schemas.openxmlformats.org/officeDocument/2006/relationships" xmlns:p="http://schemas.openxmlformats.org/presentationml/2006/main">
  <p:tag name="FIELDS.INITIALIZED" val="1"/>
  <p:tag name="ML_1" val="Phi"/>
  <p:tag name="RECTANGLE 3_SHAPECLASSPROTECTIONTYPE" val="0"/>
  <p:tag name="RECTANGLE 2_SHAPECLASSPROTECTIONTYPE" val="0"/>
  <p:tag name="SHAPESETGROUPCLASSNAME" val="ShapeSetGroup2"/>
  <p:tag name="SHAPESETCLASSNAME" val="TITLETEXT"/>
  <p:tag name="COLORSETGROUPCLASSNAME" val="ColorSetGroupLight"/>
  <p:tag name="COLORSETCLASSNAME" val="ColorSet1"/>
  <p:tag name="FONTSETGROUPCLASSNAME" val="FontSetGroup2"/>
  <p:tag name="STYLESETGROUPCLASSNAME" val="StyleSetGroup1"/>
  <p:tag name="MAPNAME" val="Map1"/>
  <p:tag name="CFG.LAYOUT" val="Default"/>
  <p:tag name="MLI" val="1"/>
</p:tagLst>
</file>

<file path=ppt/tags/tag7.xml><?xml version="1.0" encoding="utf-8"?>
<p:tagLst xmlns:a="http://schemas.openxmlformats.org/drawingml/2006/main" xmlns:r="http://schemas.openxmlformats.org/officeDocument/2006/relationships" xmlns:p="http://schemas.openxmlformats.org/presentationml/2006/main">
  <p:tag name="COLORSETCLASSNAME" val="ColorSet1"/>
  <p:tag name="COLORS" val="Scheme5;Scheme1;Scheme2;Scheme1;SlideTextFontColor"/>
</p:tagLst>
</file>

<file path=ppt/tags/tag8.xml><?xml version="1.0" encoding="utf-8"?>
<p:tagLst xmlns:a="http://schemas.openxmlformats.org/drawingml/2006/main" xmlns:r="http://schemas.openxmlformats.org/officeDocument/2006/relationships" xmlns:p="http://schemas.openxmlformats.org/presentationml/2006/main">
  <p:tag name="FIELDS.INITIALIZED" val="1"/>
  <p:tag name="ML_1" val="Phi"/>
  <p:tag name="RECTANGLE 3_SHAPECLASSPROTECTIONTYPE" val="0"/>
  <p:tag name="RECTANGLE 2_SHAPECLASSPROTECTIONTYPE" val="0"/>
  <p:tag name="SHAPESETGROUPCLASSNAME" val="ShapeSetGroup2"/>
  <p:tag name="SHAPESETCLASSNAME" val="TITLETEXT"/>
  <p:tag name="COLORSETGROUPCLASSNAME" val="ColorSetGroupLight"/>
  <p:tag name="COLORSETCLASSNAME" val="ColorSet1"/>
  <p:tag name="FONTSETGROUPCLASSNAME" val="FontSetGroup2"/>
  <p:tag name="STYLESETGROUPCLASSNAME" val="StyleSetGroup1"/>
  <p:tag name="MAPNAME" val="Map1"/>
  <p:tag name="CFG.LAYOUT" val="Default"/>
  <p:tag name="MLI" val="1"/>
</p:tagLst>
</file>

<file path=ppt/tags/tag9.xml><?xml version="1.0" encoding="utf-8"?>
<p:tagLst xmlns:a="http://schemas.openxmlformats.org/drawingml/2006/main" xmlns:r="http://schemas.openxmlformats.org/officeDocument/2006/relationships" xmlns:p="http://schemas.openxmlformats.org/presentationml/2006/main">
  <p:tag name="COLORSETCLASSNAME" val="ColorSet1"/>
  <p:tag name="COLORS" val="Scheme5;Scheme1;Scheme2;Scheme1;SlideTextFontColor"/>
</p:tagLst>
</file>

<file path=ppt/theme/theme1.xml><?xml version="1.0" encoding="utf-8"?>
<a:theme xmlns:a="http://schemas.openxmlformats.org/drawingml/2006/main" name="UMIO Regular">
  <a:themeElements>
    <a:clrScheme name="UMIO">
      <a:dk1>
        <a:srgbClr val="4B4B4B"/>
      </a:dk1>
      <a:lt1>
        <a:sysClr val="window" lastClr="FFFFFF"/>
      </a:lt1>
      <a:dk2>
        <a:srgbClr val="C19900"/>
      </a:dk2>
      <a:lt2>
        <a:srgbClr val="E7D200"/>
      </a:lt2>
      <a:accent1>
        <a:srgbClr val="0084BC"/>
      </a:accent1>
      <a:accent2>
        <a:srgbClr val="00BBEE"/>
      </a:accent2>
      <a:accent3>
        <a:srgbClr val="66AD71"/>
      </a:accent3>
      <a:accent4>
        <a:srgbClr val="A2C510"/>
      </a:accent4>
      <a:accent5>
        <a:srgbClr val="A94774"/>
      </a:accent5>
      <a:accent6>
        <a:srgbClr val="DA4F97"/>
      </a:accent6>
      <a:hlink>
        <a:srgbClr val="0000FF"/>
      </a:hlink>
      <a:folHlink>
        <a:srgbClr val="800080"/>
      </a:folHlink>
    </a:clrScheme>
    <a:fontScheme name="Aangrenzing">
      <a:majorFont>
        <a:latin typeface="Verdan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UMIO with Triple Crown">
  <a:themeElements>
    <a:clrScheme name="UMIO">
      <a:dk1>
        <a:srgbClr val="4B4B4B"/>
      </a:dk1>
      <a:lt1>
        <a:sysClr val="window" lastClr="FFFFFF"/>
      </a:lt1>
      <a:dk2>
        <a:srgbClr val="C19900"/>
      </a:dk2>
      <a:lt2>
        <a:srgbClr val="E7D200"/>
      </a:lt2>
      <a:accent1>
        <a:srgbClr val="0084BC"/>
      </a:accent1>
      <a:accent2>
        <a:srgbClr val="00BBEE"/>
      </a:accent2>
      <a:accent3>
        <a:srgbClr val="66AD71"/>
      </a:accent3>
      <a:accent4>
        <a:srgbClr val="A2C510"/>
      </a:accent4>
      <a:accent5>
        <a:srgbClr val="A94774"/>
      </a:accent5>
      <a:accent6>
        <a:srgbClr val="DA4F97"/>
      </a:accent6>
      <a:hlink>
        <a:srgbClr val="0000FF"/>
      </a:hlink>
      <a:folHlink>
        <a:srgbClr val="800080"/>
      </a:folHlink>
    </a:clrScheme>
    <a:fontScheme name="Aangrenzing">
      <a:majorFont>
        <a:latin typeface="Verdan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Service Science Factory">
  <a:themeElements>
    <a:clrScheme name="UMIO">
      <a:dk1>
        <a:srgbClr val="4B4B4B"/>
      </a:dk1>
      <a:lt1>
        <a:sysClr val="window" lastClr="FFFFFF"/>
      </a:lt1>
      <a:dk2>
        <a:srgbClr val="C19900"/>
      </a:dk2>
      <a:lt2>
        <a:srgbClr val="E7D200"/>
      </a:lt2>
      <a:accent1>
        <a:srgbClr val="0084BC"/>
      </a:accent1>
      <a:accent2>
        <a:srgbClr val="00BBEE"/>
      </a:accent2>
      <a:accent3>
        <a:srgbClr val="66AD71"/>
      </a:accent3>
      <a:accent4>
        <a:srgbClr val="A2C510"/>
      </a:accent4>
      <a:accent5>
        <a:srgbClr val="A94774"/>
      </a:accent5>
      <a:accent6>
        <a:srgbClr val="DA4F97"/>
      </a:accent6>
      <a:hlink>
        <a:srgbClr val="0000FF"/>
      </a:hlink>
      <a:folHlink>
        <a:srgbClr val="800080"/>
      </a:folHlink>
    </a:clrScheme>
    <a:fontScheme name="Aangrenzing">
      <a:majorFont>
        <a:latin typeface="Verdan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MaastrichtMBA">
  <a:themeElements>
    <a:clrScheme name="UMIO">
      <a:dk1>
        <a:srgbClr val="4B4B4B"/>
      </a:dk1>
      <a:lt1>
        <a:sysClr val="window" lastClr="FFFFFF"/>
      </a:lt1>
      <a:dk2>
        <a:srgbClr val="C19900"/>
      </a:dk2>
      <a:lt2>
        <a:srgbClr val="E7D200"/>
      </a:lt2>
      <a:accent1>
        <a:srgbClr val="0084BC"/>
      </a:accent1>
      <a:accent2>
        <a:srgbClr val="00BBEE"/>
      </a:accent2>
      <a:accent3>
        <a:srgbClr val="66AD71"/>
      </a:accent3>
      <a:accent4>
        <a:srgbClr val="A2C510"/>
      </a:accent4>
      <a:accent5>
        <a:srgbClr val="A94774"/>
      </a:accent5>
      <a:accent6>
        <a:srgbClr val="DA4F97"/>
      </a:accent6>
      <a:hlink>
        <a:srgbClr val="0000FF"/>
      </a:hlink>
      <a:folHlink>
        <a:srgbClr val="800080"/>
      </a:folHlink>
    </a:clrScheme>
    <a:fontScheme name="Aangrenzing">
      <a:majorFont>
        <a:latin typeface="Verdan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1139</TotalTime>
  <Words>1459</Words>
  <Application>Microsoft Office PowerPoint</Application>
  <PresentationFormat>Widescreen</PresentationFormat>
  <Paragraphs>201</Paragraphs>
  <Slides>42</Slides>
  <Notes>12</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42</vt:i4>
      </vt:variant>
    </vt:vector>
  </HeadingPairs>
  <TitlesOfParts>
    <vt:vector size="52" baseType="lpstr">
      <vt:lpstr>Arial</vt:lpstr>
      <vt:lpstr>Calibri</vt:lpstr>
      <vt:lpstr>Courier New</vt:lpstr>
      <vt:lpstr>Times New Roman</vt:lpstr>
      <vt:lpstr>Verdana</vt:lpstr>
      <vt:lpstr>Wingdings</vt:lpstr>
      <vt:lpstr>UMIO Regular</vt:lpstr>
      <vt:lpstr>UMIO with Triple Crown</vt:lpstr>
      <vt:lpstr>Service Science Factory</vt:lpstr>
      <vt:lpstr>MaastrichtMBA</vt:lpstr>
      <vt:lpstr>PowerPoint Presentation</vt:lpstr>
      <vt:lpstr>PROGRAMMES &amp; PROJECTS</vt:lpstr>
      <vt:lpstr>THE SCIENCE OF PERFORMANCE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PROGRAMMES &amp; PROJECTS</vt:lpstr>
      <vt:lpstr>CONNECT WITH US THROUGH UMIO PRIME! www.umio-prime.nl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vanrooij</dc:creator>
  <cp:lastModifiedBy>Pirovano, Bo (BU)</cp:lastModifiedBy>
  <cp:revision>43</cp:revision>
  <dcterms:created xsi:type="dcterms:W3CDTF">2017-07-05T10:20:32Z</dcterms:created>
  <dcterms:modified xsi:type="dcterms:W3CDTF">2021-09-08T13:51:44Z</dcterms:modified>
</cp:coreProperties>
</file>